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drawingml.chart+xml" PartName="/ppt/charts/chart1.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50" r:id="rId6"/>
  </p:sldMasterIdLst>
  <p:notesMasterIdLst>
    <p:notesMasterId r:id="rId7"/>
  </p:notesMasterIdLst>
  <p:sldIdLst>
    <p:sldId id="256" r:id="rId8"/>
  </p:sldIdLst>
  <p:sldSz cy="16459200" cx="29260800"/>
  <p:notesSz cx="6858000" cy="9144000"/>
  <p:embeddedFontLst>
    <p:embeddedFont>
      <p:font typeface="Arial Narrow"/>
      <p:regular r:id="rId9"/>
      <p:bold r:id="rId10"/>
      <p:italic r:id="rId11"/>
      <p:boldItalic r:id="rId12"/>
    </p:embeddedFont>
    <p:embeddedFont>
      <p:font typeface="Arial Black"/>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14" roundtripDataSignature="AMtx7mj9m6+CWS7zaBERq7sr2kNeNvS5D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86CFC4A-C0F1-46EA-84DD-002E769EAFB7}">
  <a:tblStyle styleId="{486CFC4A-C0F1-46EA-84DD-002E769EAFB7}"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font" Target="fonts/ArialNarrow-italic.fntdata"/><Relationship Id="rId10" Type="http://schemas.openxmlformats.org/officeDocument/2006/relationships/font" Target="fonts/ArialNarrow-bold.fntdata"/><Relationship Id="rId13" Type="http://schemas.openxmlformats.org/officeDocument/2006/relationships/font" Target="fonts/ArialBlack-regular.fntdata"/><Relationship Id="rId12" Type="http://schemas.openxmlformats.org/officeDocument/2006/relationships/font" Target="fonts/ArialNarrow-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ArialNarrow-regular.fntdata"/><Relationship Id="rId14"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vippin/Downloads/HPB%202020%20preop%20%20risk%20assesment%20audi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876497942791926"/>
          <c:y val="7.4254060319947746E-2"/>
          <c:w val="0.86274788080553444"/>
          <c:h val="0.76618591338451336"/>
        </c:manualLayout>
      </c:layout>
      <c:line3DChart>
        <c:grouping val="standard"/>
        <c:varyColors val="0"/>
        <c:ser>
          <c:idx val="0"/>
          <c:order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25400" cap="flat" cmpd="sng" algn="ctr">
              <a:noFill/>
              <a:round/>
            </a:ln>
            <a:effectLst>
              <a:outerShdw blurRad="40000" dist="20000" dir="5400000" rotWithShape="0">
                <a:srgbClr val="000000">
                  <a:alpha val="38000"/>
                </a:srgbClr>
              </a:outerShdw>
            </a:effectLst>
            <a:sp3d/>
          </c:spPr>
          <c:dLbls>
            <c:dLbl>
              <c:idx val="0"/>
              <c:tx>
                <c:rich>
                  <a:bodyPr/>
                  <a:lstStyle/>
                  <a:p>
                    <a:fld id="{90429CD6-7108-AF41-B9C6-308EBB256D74}" type="VALUE">
                      <a:rPr lang="en-US" baseline="0"/>
                      <a:pPr/>
                      <a:t>[VALUE]</a:t>
                    </a:fld>
                    <a:endParaRPr 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2DB-E042-91BC-CE74FD2B6EC5}"/>
                </c:ext>
              </c:extLst>
            </c:dLbl>
            <c:dLbl>
              <c:idx val="1"/>
              <c:tx>
                <c:rich>
                  <a:bodyPr/>
                  <a:lstStyle/>
                  <a:p>
                    <a:fld id="{3FA54075-8D1E-7B45-9DD6-8A16D2A161C3}" type="VALUE">
                      <a:rPr lang="en-US" baseline="0"/>
                      <a:pPr/>
                      <a:t>[VALUE]</a:t>
                    </a:fld>
                    <a:endParaRPr 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2DB-E042-91BC-CE74FD2B6EC5}"/>
                </c:ext>
              </c:extLst>
            </c:dLbl>
            <c:dLbl>
              <c:idx val="2"/>
              <c:tx>
                <c:rich>
                  <a:bodyPr/>
                  <a:lstStyle/>
                  <a:p>
                    <a:fld id="{17A152B6-FC20-104F-B517-1147F7FDBA63}" type="VALUE">
                      <a:rPr lang="en-US" baseline="0"/>
                      <a:pPr/>
                      <a:t>[VALUE]</a:t>
                    </a:fld>
                    <a:endParaRPr 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2DB-E042-91BC-CE74FD2B6EC5}"/>
                </c:ext>
              </c:extLst>
            </c:dLbl>
            <c:dLbl>
              <c:idx val="3"/>
              <c:tx>
                <c:rich>
                  <a:bodyPr/>
                  <a:lstStyle/>
                  <a:p>
                    <a:fld id="{1E4DDFF1-62D8-F04E-AA23-0AA573786AC0}" type="VALUE">
                      <a:rPr lang="en-US" baseline="0"/>
                      <a:pPr/>
                      <a:t>[VALUE]</a:t>
                    </a:fld>
                    <a:endParaRPr 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2DB-E042-91BC-CE74FD2B6EC5}"/>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'2020'!$P$106:$P$109</c:f>
              <c:strCache>
                <c:ptCount val="4"/>
                <c:pt idx="0">
                  <c:v>Morbidity Discussed</c:v>
                </c:pt>
                <c:pt idx="1">
                  <c:v>Mortality Discussed</c:v>
                </c:pt>
                <c:pt idx="2">
                  <c:v>RISK Figure Quoted</c:v>
                </c:pt>
                <c:pt idx="3">
                  <c:v>Risk Tool Used</c:v>
                </c:pt>
              </c:strCache>
            </c:strRef>
          </c:cat>
          <c:val>
            <c:numRef>
              <c:f>'2020'!$Q$106:$Q$109</c:f>
              <c:numCache>
                <c:formatCode>0%</c:formatCode>
                <c:ptCount val="4"/>
                <c:pt idx="0">
                  <c:v>0.82</c:v>
                </c:pt>
                <c:pt idx="1">
                  <c:v>0.57999999999999996</c:v>
                </c:pt>
                <c:pt idx="2">
                  <c:v>0.25</c:v>
                </c:pt>
                <c:pt idx="3">
                  <c:v>0.03</c:v>
                </c:pt>
              </c:numCache>
            </c:numRef>
          </c:val>
          <c:smooth val="0"/>
          <c:extLst>
            <c:ext xmlns:c16="http://schemas.microsoft.com/office/drawing/2014/chart" uri="{C3380CC4-5D6E-409C-BE32-E72D297353CC}">
              <c16:uniqueId val="{00000004-B2DB-E042-91BC-CE74FD2B6EC5}"/>
            </c:ext>
          </c:extLst>
        </c:ser>
        <c:dLbls>
          <c:showLegendKey val="0"/>
          <c:showVal val="0"/>
          <c:showCatName val="0"/>
          <c:showSerName val="0"/>
          <c:showPercent val="0"/>
          <c:showBubbleSize val="0"/>
        </c:dLbls>
        <c:dropLines>
          <c:spPr>
            <a:ln w="9525">
              <a:solidFill>
                <a:schemeClr val="tx1">
                  <a:lumMod val="35000"/>
                  <a:lumOff val="65000"/>
                </a:schemeClr>
              </a:solidFill>
              <a:prstDash val="dash"/>
            </a:ln>
            <a:effectLst/>
          </c:spPr>
        </c:dropLines>
        <c:axId val="27722335"/>
        <c:axId val="28261919"/>
        <c:axId val="28269583"/>
      </c:line3DChart>
      <c:catAx>
        <c:axId val="2772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8261919"/>
        <c:crosses val="autoZero"/>
        <c:auto val="1"/>
        <c:lblAlgn val="ctr"/>
        <c:lblOffset val="100"/>
        <c:noMultiLvlLbl val="0"/>
      </c:catAx>
      <c:valAx>
        <c:axId val="282619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7722335"/>
        <c:crosses val="autoZero"/>
        <c:crossBetween val="between"/>
      </c:valAx>
      <c:serAx>
        <c:axId val="28269583"/>
        <c:scaling>
          <c:orientation val="minMax"/>
        </c:scaling>
        <c:delete val="1"/>
        <c:axPos val="b"/>
        <c:majorTickMark val="none"/>
        <c:minorTickMark val="none"/>
        <c:tickLblPos val="nextTo"/>
        <c:crossAx val="28261919"/>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1">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3313"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4913"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 name="Google Shape;48;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49" name="Google Shape;49;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ith Guides">
  <p:cSld name="With Guides">
    <p:spTree>
      <p:nvGrpSpPr>
        <p:cNvPr id="19" name="Shape 19"/>
        <p:cNvGrpSpPr/>
        <p:nvPr/>
      </p:nvGrpSpPr>
      <p:grpSpPr>
        <a:xfrm>
          <a:off x="0" y="0"/>
          <a:ext cx="0" cy="0"/>
          <a:chOff x="0" y="0"/>
          <a:chExt cx="0" cy="0"/>
        </a:xfrm>
      </p:grpSpPr>
      <p:sp>
        <p:nvSpPr>
          <p:cNvPr id="20" name="Google Shape;20;p3"/>
          <p:cNvSpPr txBox="1"/>
          <p:nvPr>
            <p:ph idx="1" type="body"/>
          </p:nvPr>
        </p:nvSpPr>
        <p:spPr>
          <a:xfrm>
            <a:off x="3393440" y="89646"/>
            <a:ext cx="22473920" cy="81451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939"/>
              </a:spcBef>
              <a:spcAft>
                <a:spcPts val="0"/>
              </a:spcAft>
              <a:buClr>
                <a:schemeClr val="lt1"/>
              </a:buClr>
              <a:buSzPts val="4693"/>
              <a:buFont typeface="Arial"/>
              <a:buNone/>
              <a:defRPr b="1" i="0" sz="4693" u="none" cap="none" strike="noStrike">
                <a:solidFill>
                  <a:schemeClr val="lt1"/>
                </a:solidFill>
                <a:latin typeface="Arial"/>
                <a:ea typeface="Arial"/>
                <a:cs typeface="Arial"/>
                <a:sym typeface="Arial"/>
              </a:defRPr>
            </a:lvl1pPr>
            <a:lvl2pPr indent="-228600" lvl="1" marL="914400" marR="0" rtl="0" algn="l">
              <a:spcBef>
                <a:spcPts val="332"/>
              </a:spcBef>
              <a:spcAft>
                <a:spcPts val="0"/>
              </a:spcAft>
              <a:buClr>
                <a:schemeClr val="dk1"/>
              </a:buClr>
              <a:buSzPts val="1660"/>
              <a:buFont typeface="Arial"/>
              <a:buNone/>
              <a:defRPr b="0" i="0" sz="1660" u="none" cap="none" strike="noStrike">
                <a:solidFill>
                  <a:schemeClr val="dk1"/>
                </a:solidFill>
                <a:latin typeface="Arial Narrow"/>
                <a:ea typeface="Arial Narrow"/>
                <a:cs typeface="Arial Narrow"/>
                <a:sym typeface="Arial Narrow"/>
              </a:defRPr>
            </a:lvl2pPr>
            <a:lvl3pPr indent="-228600" lvl="2" marL="1371600" marR="0" rtl="0" algn="l">
              <a:spcBef>
                <a:spcPts val="266"/>
              </a:spcBef>
              <a:spcAft>
                <a:spcPts val="0"/>
              </a:spcAft>
              <a:buClr>
                <a:schemeClr val="dk1"/>
              </a:buClr>
              <a:buSzPts val="1328"/>
              <a:buFont typeface="Arial"/>
              <a:buNone/>
              <a:defRPr b="0" i="0" sz="1328" u="none" cap="none" strike="noStrike">
                <a:solidFill>
                  <a:schemeClr val="dk1"/>
                </a:solidFill>
                <a:latin typeface="Arial Narrow"/>
                <a:ea typeface="Arial Narrow"/>
                <a:cs typeface="Arial Narrow"/>
                <a:sym typeface="Arial Narrow"/>
              </a:defRPr>
            </a:lvl3pPr>
            <a:lvl4pPr indent="-228600" lvl="3" marL="1828800" marR="0" rtl="0" algn="l">
              <a:spcBef>
                <a:spcPts val="199"/>
              </a:spcBef>
              <a:spcAft>
                <a:spcPts val="0"/>
              </a:spcAft>
              <a:buClr>
                <a:schemeClr val="dk1"/>
              </a:buClr>
              <a:buSzPts val="996"/>
              <a:buFont typeface="Arial"/>
              <a:buNone/>
              <a:defRPr b="0" i="0" sz="996" u="none" cap="none" strike="noStrike">
                <a:solidFill>
                  <a:schemeClr val="dk1"/>
                </a:solidFill>
                <a:latin typeface="Arial Narrow"/>
                <a:ea typeface="Arial Narrow"/>
                <a:cs typeface="Arial Narrow"/>
                <a:sym typeface="Arial Narrow"/>
              </a:defRPr>
            </a:lvl4pPr>
            <a:lvl5pPr indent="-228600" lvl="4" marL="2286000" marR="0" rtl="0" algn="l">
              <a:spcBef>
                <a:spcPts val="199"/>
              </a:spcBef>
              <a:spcAft>
                <a:spcPts val="0"/>
              </a:spcAft>
              <a:buClr>
                <a:schemeClr val="dk1"/>
              </a:buClr>
              <a:buSzPts val="996"/>
              <a:buFont typeface="Arial"/>
              <a:buNone/>
              <a:defRPr b="0" i="0" sz="996" u="none" cap="none" strike="noStrike">
                <a:solidFill>
                  <a:schemeClr val="dk1"/>
                </a:solidFill>
                <a:latin typeface="Arial Narrow"/>
                <a:ea typeface="Arial Narrow"/>
                <a:cs typeface="Arial Narrow"/>
                <a:sym typeface="Arial Narrow"/>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1" name="Google Shape;21;p3"/>
          <p:cNvSpPr txBox="1"/>
          <p:nvPr>
            <p:ph idx="2" type="body"/>
          </p:nvPr>
        </p:nvSpPr>
        <p:spPr>
          <a:xfrm>
            <a:off x="3393440" y="1003111"/>
            <a:ext cx="22473920" cy="617541"/>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683"/>
              </a:spcBef>
              <a:spcAft>
                <a:spcPts val="0"/>
              </a:spcAft>
              <a:buClr>
                <a:schemeClr val="lt1"/>
              </a:buClr>
              <a:buSzPts val="3413"/>
              <a:buFont typeface="Arial"/>
              <a:buNone/>
              <a:defRPr b="1" i="0" sz="3413" u="none" cap="none" strike="noStrike">
                <a:solidFill>
                  <a:schemeClr val="lt1"/>
                </a:solidFill>
                <a:latin typeface="Arial"/>
                <a:ea typeface="Arial"/>
                <a:cs typeface="Arial"/>
                <a:sym typeface="Arial"/>
              </a:defRPr>
            </a:lvl1pPr>
            <a:lvl2pPr indent="-228600" lvl="1" marL="914400" marR="0" rtl="0" algn="l">
              <a:spcBef>
                <a:spcPts val="332"/>
              </a:spcBef>
              <a:spcAft>
                <a:spcPts val="0"/>
              </a:spcAft>
              <a:buClr>
                <a:schemeClr val="dk1"/>
              </a:buClr>
              <a:buSzPts val="1660"/>
              <a:buFont typeface="Arial"/>
              <a:buNone/>
              <a:defRPr b="0" i="0" sz="1660" u="none" cap="none" strike="noStrike">
                <a:solidFill>
                  <a:schemeClr val="dk1"/>
                </a:solidFill>
                <a:latin typeface="Arial Narrow"/>
                <a:ea typeface="Arial Narrow"/>
                <a:cs typeface="Arial Narrow"/>
                <a:sym typeface="Arial Narrow"/>
              </a:defRPr>
            </a:lvl2pPr>
            <a:lvl3pPr indent="-228600" lvl="2" marL="1371600" marR="0" rtl="0" algn="l">
              <a:spcBef>
                <a:spcPts val="266"/>
              </a:spcBef>
              <a:spcAft>
                <a:spcPts val="0"/>
              </a:spcAft>
              <a:buClr>
                <a:schemeClr val="dk1"/>
              </a:buClr>
              <a:buSzPts val="1328"/>
              <a:buFont typeface="Arial"/>
              <a:buNone/>
              <a:defRPr b="0" i="0" sz="1328" u="none" cap="none" strike="noStrike">
                <a:solidFill>
                  <a:schemeClr val="dk1"/>
                </a:solidFill>
                <a:latin typeface="Arial Narrow"/>
                <a:ea typeface="Arial Narrow"/>
                <a:cs typeface="Arial Narrow"/>
                <a:sym typeface="Arial Narrow"/>
              </a:defRPr>
            </a:lvl3pPr>
            <a:lvl4pPr indent="-228600" lvl="3" marL="1828800" marR="0" rtl="0" algn="l">
              <a:spcBef>
                <a:spcPts val="199"/>
              </a:spcBef>
              <a:spcAft>
                <a:spcPts val="0"/>
              </a:spcAft>
              <a:buClr>
                <a:schemeClr val="dk1"/>
              </a:buClr>
              <a:buSzPts val="996"/>
              <a:buFont typeface="Arial"/>
              <a:buNone/>
              <a:defRPr b="0" i="0" sz="996" u="none" cap="none" strike="noStrike">
                <a:solidFill>
                  <a:schemeClr val="dk1"/>
                </a:solidFill>
                <a:latin typeface="Arial Narrow"/>
                <a:ea typeface="Arial Narrow"/>
                <a:cs typeface="Arial Narrow"/>
                <a:sym typeface="Arial Narrow"/>
              </a:defRPr>
            </a:lvl4pPr>
            <a:lvl5pPr indent="-228600" lvl="4" marL="2286000" marR="0" rtl="0" algn="l">
              <a:spcBef>
                <a:spcPts val="199"/>
              </a:spcBef>
              <a:spcAft>
                <a:spcPts val="0"/>
              </a:spcAft>
              <a:buClr>
                <a:schemeClr val="dk1"/>
              </a:buClr>
              <a:buSzPts val="996"/>
              <a:buFont typeface="Arial"/>
              <a:buNone/>
              <a:defRPr b="0" i="0" sz="996" u="none" cap="none" strike="noStrike">
                <a:solidFill>
                  <a:schemeClr val="dk1"/>
                </a:solidFill>
                <a:latin typeface="Arial Narrow"/>
                <a:ea typeface="Arial Narrow"/>
                <a:cs typeface="Arial Narrow"/>
                <a:sym typeface="Arial Narrow"/>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2" name="Google Shape;22;p3"/>
          <p:cNvSpPr txBox="1"/>
          <p:nvPr>
            <p:ph idx="3" type="body"/>
          </p:nvPr>
        </p:nvSpPr>
        <p:spPr>
          <a:xfrm>
            <a:off x="3393440" y="1729215"/>
            <a:ext cx="22473920" cy="552011"/>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597"/>
              </a:spcBef>
              <a:spcAft>
                <a:spcPts val="0"/>
              </a:spcAft>
              <a:buClr>
                <a:schemeClr val="lt1"/>
              </a:buClr>
              <a:buSzPts val="2987"/>
              <a:buFont typeface="Arial"/>
              <a:buNone/>
              <a:defRPr b="1" i="0" sz="2987" u="none" cap="none" strike="noStrike">
                <a:solidFill>
                  <a:schemeClr val="lt1"/>
                </a:solidFill>
                <a:latin typeface="Arial"/>
                <a:ea typeface="Arial"/>
                <a:cs typeface="Arial"/>
                <a:sym typeface="Arial"/>
              </a:defRPr>
            </a:lvl1pPr>
            <a:lvl2pPr indent="-228600" lvl="1" marL="914400" marR="0" rtl="0" algn="l">
              <a:spcBef>
                <a:spcPts val="332"/>
              </a:spcBef>
              <a:spcAft>
                <a:spcPts val="0"/>
              </a:spcAft>
              <a:buClr>
                <a:schemeClr val="dk1"/>
              </a:buClr>
              <a:buSzPts val="1660"/>
              <a:buFont typeface="Arial"/>
              <a:buNone/>
              <a:defRPr b="0" i="0" sz="1660" u="none" cap="none" strike="noStrike">
                <a:solidFill>
                  <a:schemeClr val="dk1"/>
                </a:solidFill>
                <a:latin typeface="Arial Narrow"/>
                <a:ea typeface="Arial Narrow"/>
                <a:cs typeface="Arial Narrow"/>
                <a:sym typeface="Arial Narrow"/>
              </a:defRPr>
            </a:lvl2pPr>
            <a:lvl3pPr indent="-228600" lvl="2" marL="1371600" marR="0" rtl="0" algn="l">
              <a:spcBef>
                <a:spcPts val="266"/>
              </a:spcBef>
              <a:spcAft>
                <a:spcPts val="0"/>
              </a:spcAft>
              <a:buClr>
                <a:schemeClr val="dk1"/>
              </a:buClr>
              <a:buSzPts val="1328"/>
              <a:buFont typeface="Arial"/>
              <a:buNone/>
              <a:defRPr b="0" i="0" sz="1328" u="none" cap="none" strike="noStrike">
                <a:solidFill>
                  <a:schemeClr val="dk1"/>
                </a:solidFill>
                <a:latin typeface="Arial Narrow"/>
                <a:ea typeface="Arial Narrow"/>
                <a:cs typeface="Arial Narrow"/>
                <a:sym typeface="Arial Narrow"/>
              </a:defRPr>
            </a:lvl3pPr>
            <a:lvl4pPr indent="-228600" lvl="3" marL="1828800" marR="0" rtl="0" algn="l">
              <a:spcBef>
                <a:spcPts val="199"/>
              </a:spcBef>
              <a:spcAft>
                <a:spcPts val="0"/>
              </a:spcAft>
              <a:buClr>
                <a:schemeClr val="dk1"/>
              </a:buClr>
              <a:buSzPts val="996"/>
              <a:buFont typeface="Arial"/>
              <a:buNone/>
              <a:defRPr b="0" i="0" sz="996" u="none" cap="none" strike="noStrike">
                <a:solidFill>
                  <a:schemeClr val="dk1"/>
                </a:solidFill>
                <a:latin typeface="Arial Narrow"/>
                <a:ea typeface="Arial Narrow"/>
                <a:cs typeface="Arial Narrow"/>
                <a:sym typeface="Arial Narrow"/>
              </a:defRPr>
            </a:lvl4pPr>
            <a:lvl5pPr indent="-228600" lvl="4" marL="2286000" marR="0" rtl="0" algn="l">
              <a:spcBef>
                <a:spcPts val="199"/>
              </a:spcBef>
              <a:spcAft>
                <a:spcPts val="0"/>
              </a:spcAft>
              <a:buClr>
                <a:schemeClr val="dk1"/>
              </a:buClr>
              <a:buSzPts val="996"/>
              <a:buFont typeface="Arial"/>
              <a:buNone/>
              <a:defRPr b="0" i="0" sz="996" u="none" cap="none" strike="noStrike">
                <a:solidFill>
                  <a:schemeClr val="dk1"/>
                </a:solidFill>
                <a:latin typeface="Arial Narrow"/>
                <a:ea typeface="Arial Narrow"/>
                <a:cs typeface="Arial Narrow"/>
                <a:sym typeface="Arial Narrow"/>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3" name="Google Shape;23;p3"/>
          <p:cNvSpPr txBox="1"/>
          <p:nvPr>
            <p:ph idx="4" type="body"/>
          </p:nvPr>
        </p:nvSpPr>
        <p:spPr>
          <a:xfrm>
            <a:off x="248461" y="2899799"/>
            <a:ext cx="6957879" cy="38779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384"/>
              </a:spcBef>
              <a:spcAft>
                <a:spcPts val="0"/>
              </a:spcAft>
              <a:buClr>
                <a:srgbClr val="1F3864"/>
              </a:buClr>
              <a:buSzPts val="1920"/>
              <a:buFont typeface="Arial"/>
              <a:buNone/>
              <a:defRPr b="1" i="0" sz="1920" u="none" cap="none" strike="noStrike">
                <a:solidFill>
                  <a:srgbClr val="1F3864"/>
                </a:solidFill>
                <a:latin typeface="Arial"/>
                <a:ea typeface="Arial"/>
                <a:cs typeface="Arial"/>
                <a:sym typeface="Arial"/>
              </a:defRPr>
            </a:lvl1pPr>
            <a:lvl2pPr indent="-445325" lvl="1" marL="914400" marR="0" rtl="0" algn="l">
              <a:spcBef>
                <a:spcPts val="683"/>
              </a:spcBef>
              <a:spcAft>
                <a:spcPts val="0"/>
              </a:spcAft>
              <a:buClr>
                <a:schemeClr val="dk1"/>
              </a:buClr>
              <a:buSzPts val="3413"/>
              <a:buFont typeface="Arial"/>
              <a:buChar char="–"/>
              <a:defRPr b="0" i="0" sz="3413" u="none" cap="none" strike="noStrike">
                <a:solidFill>
                  <a:schemeClr val="dk1"/>
                </a:solidFill>
                <a:latin typeface="Arial"/>
                <a:ea typeface="Arial"/>
                <a:cs typeface="Arial"/>
                <a:sym typeface="Arial"/>
              </a:defRPr>
            </a:lvl2pPr>
            <a:lvl3pPr indent="-364045" lvl="2" marL="1371600" marR="0" rtl="0" algn="l">
              <a:spcBef>
                <a:spcPts val="427"/>
              </a:spcBef>
              <a:spcAft>
                <a:spcPts val="0"/>
              </a:spcAft>
              <a:buClr>
                <a:schemeClr val="dk1"/>
              </a:buClr>
              <a:buSzPts val="2133"/>
              <a:buFont typeface="Arial"/>
              <a:buChar char="•"/>
              <a:defRPr b="0" i="0" sz="2133" u="none" cap="none" strike="noStrike">
                <a:solidFill>
                  <a:schemeClr val="dk1"/>
                </a:solidFill>
                <a:latin typeface="Arial"/>
                <a:ea typeface="Arial"/>
                <a:cs typeface="Arial"/>
                <a:sym typeface="Arial"/>
              </a:defRPr>
            </a:lvl3pPr>
            <a:lvl4pPr indent="-336994" lvl="3" marL="18288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4pPr>
            <a:lvl5pPr indent="-336994" lvl="4" marL="22860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4" name="Google Shape;24;p3"/>
          <p:cNvSpPr txBox="1"/>
          <p:nvPr>
            <p:ph idx="5" type="body"/>
          </p:nvPr>
        </p:nvSpPr>
        <p:spPr>
          <a:xfrm>
            <a:off x="274918" y="3338381"/>
            <a:ext cx="6959003" cy="1881028"/>
          </a:xfrm>
          <a:prstGeom prst="rect">
            <a:avLst/>
          </a:prstGeom>
          <a:noFill/>
          <a:ln>
            <a:noFill/>
          </a:ln>
        </p:spPr>
        <p:txBody>
          <a:bodyPr anchorCtr="0" anchor="t" bIns="365750" lIns="365750" spcFirstLastPara="1" rIns="365750" wrap="square" tIns="365750">
            <a:spAutoFit/>
          </a:bodyPr>
          <a:lstStyle>
            <a:lvl1pPr indent="-228600" lvl="0" marL="457200" marR="0" rtl="0" algn="l">
              <a:spcBef>
                <a:spcPts val="384"/>
              </a:spcBef>
              <a:spcAft>
                <a:spcPts val="0"/>
              </a:spcAft>
              <a:buClr>
                <a:schemeClr val="dk1"/>
              </a:buClr>
              <a:buSzPts val="1920"/>
              <a:buFont typeface="Arial"/>
              <a:buNone/>
              <a:defRPr b="0" i="0" sz="1920" u="none" cap="none" strike="noStrike">
                <a:solidFill>
                  <a:schemeClr val="dk1"/>
                </a:solidFill>
                <a:latin typeface="Arial"/>
                <a:ea typeface="Arial"/>
                <a:cs typeface="Arial"/>
                <a:sym typeface="Arial"/>
              </a:defRPr>
            </a:lvl1pPr>
            <a:lvl2pPr indent="-323405" lvl="1" marL="914400" marR="0" rtl="0" algn="l">
              <a:spcBef>
                <a:spcPts val="299"/>
              </a:spcBef>
              <a:spcAft>
                <a:spcPts val="0"/>
              </a:spcAft>
              <a:buClr>
                <a:schemeClr val="dk1"/>
              </a:buClr>
              <a:buSzPts val="1493"/>
              <a:buFont typeface="Arial"/>
              <a:buChar char="–"/>
              <a:defRPr b="0" i="0" sz="1493" u="none" cap="none" strike="noStrike">
                <a:solidFill>
                  <a:schemeClr val="dk1"/>
                </a:solidFill>
                <a:latin typeface="Arial"/>
                <a:ea typeface="Arial"/>
                <a:cs typeface="Arial"/>
                <a:sym typeface="Arial"/>
              </a:defRPr>
            </a:lvl2pPr>
            <a:lvl3pPr indent="-303085" lvl="2" marL="1371600" marR="0" rtl="0" algn="l">
              <a:spcBef>
                <a:spcPts val="235"/>
              </a:spcBef>
              <a:spcAft>
                <a:spcPts val="0"/>
              </a:spcAft>
              <a:buClr>
                <a:schemeClr val="dk1"/>
              </a:buClr>
              <a:buSzPts val="1173"/>
              <a:buFont typeface="Arial"/>
              <a:buChar char="•"/>
              <a:defRPr b="0" i="0" sz="1173" u="none" cap="none" strike="noStrike">
                <a:solidFill>
                  <a:schemeClr val="dk1"/>
                </a:solidFill>
                <a:latin typeface="Arial"/>
                <a:ea typeface="Arial"/>
                <a:cs typeface="Arial"/>
                <a:sym typeface="Arial"/>
              </a:defRPr>
            </a:lvl3pPr>
            <a:lvl4pPr indent="-289560" lvl="3" marL="18288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4pPr>
            <a:lvl5pPr indent="-289560" lvl="4" marL="22860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5" name="Google Shape;25;p3"/>
          <p:cNvSpPr txBox="1"/>
          <p:nvPr>
            <p:ph idx="6" type="body"/>
          </p:nvPr>
        </p:nvSpPr>
        <p:spPr>
          <a:xfrm>
            <a:off x="247340" y="10031299"/>
            <a:ext cx="6959002" cy="38779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384"/>
              </a:spcBef>
              <a:spcAft>
                <a:spcPts val="0"/>
              </a:spcAft>
              <a:buClr>
                <a:srgbClr val="1F3864"/>
              </a:buClr>
              <a:buSzPts val="1920"/>
              <a:buFont typeface="Arial"/>
              <a:buNone/>
              <a:defRPr b="1" i="0" sz="1920" u="none" cap="none" strike="noStrike">
                <a:solidFill>
                  <a:srgbClr val="1F3864"/>
                </a:solidFill>
                <a:latin typeface="Arial"/>
                <a:ea typeface="Arial"/>
                <a:cs typeface="Arial"/>
                <a:sym typeface="Arial"/>
              </a:defRPr>
            </a:lvl1pPr>
            <a:lvl2pPr indent="-445325" lvl="1" marL="914400" marR="0" rtl="0" algn="l">
              <a:spcBef>
                <a:spcPts val="683"/>
              </a:spcBef>
              <a:spcAft>
                <a:spcPts val="0"/>
              </a:spcAft>
              <a:buClr>
                <a:schemeClr val="dk1"/>
              </a:buClr>
              <a:buSzPts val="3413"/>
              <a:buFont typeface="Arial"/>
              <a:buChar char="–"/>
              <a:defRPr b="0" i="0" sz="3413" u="none" cap="none" strike="noStrike">
                <a:solidFill>
                  <a:schemeClr val="dk1"/>
                </a:solidFill>
                <a:latin typeface="Arial"/>
                <a:ea typeface="Arial"/>
                <a:cs typeface="Arial"/>
                <a:sym typeface="Arial"/>
              </a:defRPr>
            </a:lvl2pPr>
            <a:lvl3pPr indent="-364045" lvl="2" marL="1371600" marR="0" rtl="0" algn="l">
              <a:spcBef>
                <a:spcPts val="427"/>
              </a:spcBef>
              <a:spcAft>
                <a:spcPts val="0"/>
              </a:spcAft>
              <a:buClr>
                <a:schemeClr val="dk1"/>
              </a:buClr>
              <a:buSzPts val="2133"/>
              <a:buFont typeface="Arial"/>
              <a:buChar char="•"/>
              <a:defRPr b="0" i="0" sz="2133" u="none" cap="none" strike="noStrike">
                <a:solidFill>
                  <a:schemeClr val="dk1"/>
                </a:solidFill>
                <a:latin typeface="Arial"/>
                <a:ea typeface="Arial"/>
                <a:cs typeface="Arial"/>
                <a:sym typeface="Arial"/>
              </a:defRPr>
            </a:lvl3pPr>
            <a:lvl4pPr indent="-336994" lvl="3" marL="18288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4pPr>
            <a:lvl5pPr indent="-336994" lvl="4" marL="22860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6" name="Google Shape;26;p3"/>
          <p:cNvSpPr txBox="1"/>
          <p:nvPr>
            <p:ph idx="7" type="body"/>
          </p:nvPr>
        </p:nvSpPr>
        <p:spPr>
          <a:xfrm>
            <a:off x="247340" y="10431410"/>
            <a:ext cx="6986580" cy="1881028"/>
          </a:xfrm>
          <a:prstGeom prst="rect">
            <a:avLst/>
          </a:prstGeom>
          <a:noFill/>
          <a:ln>
            <a:noFill/>
          </a:ln>
        </p:spPr>
        <p:txBody>
          <a:bodyPr anchorCtr="0" anchor="t" bIns="365750" lIns="365750" spcFirstLastPara="1" rIns="365750" wrap="square" tIns="365750">
            <a:spAutoFit/>
          </a:bodyPr>
          <a:lstStyle>
            <a:lvl1pPr indent="-228600" lvl="0" marL="457200" marR="0" rtl="0" algn="l">
              <a:spcBef>
                <a:spcPts val="384"/>
              </a:spcBef>
              <a:spcAft>
                <a:spcPts val="0"/>
              </a:spcAft>
              <a:buClr>
                <a:schemeClr val="dk1"/>
              </a:buClr>
              <a:buSzPts val="1920"/>
              <a:buFont typeface="Arial"/>
              <a:buNone/>
              <a:defRPr b="0" i="0" sz="1920" u="none" cap="none" strike="noStrike">
                <a:solidFill>
                  <a:schemeClr val="dk1"/>
                </a:solidFill>
                <a:latin typeface="Arial"/>
                <a:ea typeface="Arial"/>
                <a:cs typeface="Arial"/>
                <a:sym typeface="Arial"/>
              </a:defRPr>
            </a:lvl1pPr>
            <a:lvl2pPr indent="-323405" lvl="1" marL="914400" marR="0" rtl="0" algn="l">
              <a:spcBef>
                <a:spcPts val="299"/>
              </a:spcBef>
              <a:spcAft>
                <a:spcPts val="0"/>
              </a:spcAft>
              <a:buClr>
                <a:schemeClr val="dk1"/>
              </a:buClr>
              <a:buSzPts val="1493"/>
              <a:buFont typeface="Arial"/>
              <a:buChar char="–"/>
              <a:defRPr b="0" i="0" sz="1493" u="none" cap="none" strike="noStrike">
                <a:solidFill>
                  <a:schemeClr val="dk1"/>
                </a:solidFill>
                <a:latin typeface="Arial"/>
                <a:ea typeface="Arial"/>
                <a:cs typeface="Arial"/>
                <a:sym typeface="Arial"/>
              </a:defRPr>
            </a:lvl2pPr>
            <a:lvl3pPr indent="-303085" lvl="2" marL="1371600" marR="0" rtl="0" algn="l">
              <a:spcBef>
                <a:spcPts val="235"/>
              </a:spcBef>
              <a:spcAft>
                <a:spcPts val="0"/>
              </a:spcAft>
              <a:buClr>
                <a:schemeClr val="dk1"/>
              </a:buClr>
              <a:buSzPts val="1173"/>
              <a:buFont typeface="Arial"/>
              <a:buChar char="•"/>
              <a:defRPr b="0" i="0" sz="1173" u="none" cap="none" strike="noStrike">
                <a:solidFill>
                  <a:schemeClr val="dk1"/>
                </a:solidFill>
                <a:latin typeface="Arial"/>
                <a:ea typeface="Arial"/>
                <a:cs typeface="Arial"/>
                <a:sym typeface="Arial"/>
              </a:defRPr>
            </a:lvl3pPr>
            <a:lvl4pPr indent="-289560" lvl="3" marL="18288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4pPr>
            <a:lvl5pPr indent="-289560" lvl="4" marL="22860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7" name="Google Shape;27;p3"/>
          <p:cNvSpPr txBox="1"/>
          <p:nvPr>
            <p:ph idx="8" type="body"/>
          </p:nvPr>
        </p:nvSpPr>
        <p:spPr>
          <a:xfrm>
            <a:off x="7503568" y="2912963"/>
            <a:ext cx="6995514" cy="38779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384"/>
              </a:spcBef>
              <a:spcAft>
                <a:spcPts val="0"/>
              </a:spcAft>
              <a:buClr>
                <a:srgbClr val="1F3864"/>
              </a:buClr>
              <a:buSzPts val="1920"/>
              <a:buFont typeface="Arial"/>
              <a:buNone/>
              <a:defRPr b="1" i="0" sz="1920" u="none" cap="none" strike="noStrike">
                <a:solidFill>
                  <a:srgbClr val="1F3864"/>
                </a:solidFill>
                <a:latin typeface="Arial"/>
                <a:ea typeface="Arial"/>
                <a:cs typeface="Arial"/>
                <a:sym typeface="Arial"/>
              </a:defRPr>
            </a:lvl1pPr>
            <a:lvl2pPr indent="-445325" lvl="1" marL="914400" marR="0" rtl="0" algn="l">
              <a:spcBef>
                <a:spcPts val="683"/>
              </a:spcBef>
              <a:spcAft>
                <a:spcPts val="0"/>
              </a:spcAft>
              <a:buClr>
                <a:schemeClr val="dk1"/>
              </a:buClr>
              <a:buSzPts val="3413"/>
              <a:buFont typeface="Arial"/>
              <a:buChar char="–"/>
              <a:defRPr b="0" i="0" sz="3413" u="none" cap="none" strike="noStrike">
                <a:solidFill>
                  <a:schemeClr val="dk1"/>
                </a:solidFill>
                <a:latin typeface="Arial"/>
                <a:ea typeface="Arial"/>
                <a:cs typeface="Arial"/>
                <a:sym typeface="Arial"/>
              </a:defRPr>
            </a:lvl2pPr>
            <a:lvl3pPr indent="-364045" lvl="2" marL="1371600" marR="0" rtl="0" algn="l">
              <a:spcBef>
                <a:spcPts val="427"/>
              </a:spcBef>
              <a:spcAft>
                <a:spcPts val="0"/>
              </a:spcAft>
              <a:buClr>
                <a:schemeClr val="dk1"/>
              </a:buClr>
              <a:buSzPts val="2133"/>
              <a:buFont typeface="Arial"/>
              <a:buChar char="•"/>
              <a:defRPr b="0" i="0" sz="2133" u="none" cap="none" strike="noStrike">
                <a:solidFill>
                  <a:schemeClr val="dk1"/>
                </a:solidFill>
                <a:latin typeface="Arial"/>
                <a:ea typeface="Arial"/>
                <a:cs typeface="Arial"/>
                <a:sym typeface="Arial"/>
              </a:defRPr>
            </a:lvl3pPr>
            <a:lvl4pPr indent="-336994" lvl="3" marL="18288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4pPr>
            <a:lvl5pPr indent="-336994" lvl="4" marL="22860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8" name="Google Shape;28;p3"/>
          <p:cNvSpPr txBox="1"/>
          <p:nvPr>
            <p:ph idx="9" type="body"/>
          </p:nvPr>
        </p:nvSpPr>
        <p:spPr>
          <a:xfrm>
            <a:off x="7513783" y="3342720"/>
            <a:ext cx="6985298" cy="1881028"/>
          </a:xfrm>
          <a:prstGeom prst="rect">
            <a:avLst/>
          </a:prstGeom>
          <a:noFill/>
          <a:ln>
            <a:noFill/>
          </a:ln>
        </p:spPr>
        <p:txBody>
          <a:bodyPr anchorCtr="0" anchor="t" bIns="365750" lIns="365750" spcFirstLastPara="1" rIns="365750" wrap="square" tIns="365750">
            <a:spAutoFit/>
          </a:bodyPr>
          <a:lstStyle>
            <a:lvl1pPr indent="-228600" lvl="0" marL="457200" marR="0" rtl="0" algn="l">
              <a:spcBef>
                <a:spcPts val="384"/>
              </a:spcBef>
              <a:spcAft>
                <a:spcPts val="0"/>
              </a:spcAft>
              <a:buClr>
                <a:schemeClr val="dk1"/>
              </a:buClr>
              <a:buSzPts val="1920"/>
              <a:buFont typeface="Arial"/>
              <a:buNone/>
              <a:defRPr b="0" i="0" sz="1920" u="none" cap="none" strike="noStrike">
                <a:solidFill>
                  <a:schemeClr val="dk1"/>
                </a:solidFill>
                <a:latin typeface="Arial"/>
                <a:ea typeface="Arial"/>
                <a:cs typeface="Arial"/>
                <a:sym typeface="Arial"/>
              </a:defRPr>
            </a:lvl1pPr>
            <a:lvl2pPr indent="-323405" lvl="1" marL="914400" marR="0" rtl="0" algn="l">
              <a:spcBef>
                <a:spcPts val="299"/>
              </a:spcBef>
              <a:spcAft>
                <a:spcPts val="0"/>
              </a:spcAft>
              <a:buClr>
                <a:schemeClr val="dk1"/>
              </a:buClr>
              <a:buSzPts val="1493"/>
              <a:buFont typeface="Arial"/>
              <a:buChar char="–"/>
              <a:defRPr b="0" i="0" sz="1493" u="none" cap="none" strike="noStrike">
                <a:solidFill>
                  <a:schemeClr val="dk1"/>
                </a:solidFill>
                <a:latin typeface="Arial"/>
                <a:ea typeface="Arial"/>
                <a:cs typeface="Arial"/>
                <a:sym typeface="Arial"/>
              </a:defRPr>
            </a:lvl2pPr>
            <a:lvl3pPr indent="-303085" lvl="2" marL="1371600" marR="0" rtl="0" algn="l">
              <a:spcBef>
                <a:spcPts val="235"/>
              </a:spcBef>
              <a:spcAft>
                <a:spcPts val="0"/>
              </a:spcAft>
              <a:buClr>
                <a:schemeClr val="dk1"/>
              </a:buClr>
              <a:buSzPts val="1173"/>
              <a:buFont typeface="Arial"/>
              <a:buChar char="•"/>
              <a:defRPr b="0" i="0" sz="1173" u="none" cap="none" strike="noStrike">
                <a:solidFill>
                  <a:schemeClr val="dk1"/>
                </a:solidFill>
                <a:latin typeface="Arial"/>
                <a:ea typeface="Arial"/>
                <a:cs typeface="Arial"/>
                <a:sym typeface="Arial"/>
              </a:defRPr>
            </a:lvl3pPr>
            <a:lvl4pPr indent="-289560" lvl="3" marL="18288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4pPr>
            <a:lvl5pPr indent="-289560" lvl="4" marL="22860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29" name="Google Shape;29;p3"/>
          <p:cNvSpPr txBox="1"/>
          <p:nvPr>
            <p:ph idx="13" type="body"/>
          </p:nvPr>
        </p:nvSpPr>
        <p:spPr>
          <a:xfrm>
            <a:off x="14761559" y="2912963"/>
            <a:ext cx="6959003" cy="38779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384"/>
              </a:spcBef>
              <a:spcAft>
                <a:spcPts val="0"/>
              </a:spcAft>
              <a:buClr>
                <a:srgbClr val="1F3864"/>
              </a:buClr>
              <a:buSzPts val="1920"/>
              <a:buFont typeface="Arial"/>
              <a:buNone/>
              <a:defRPr b="1" i="0" sz="1920" u="none" cap="none" strike="noStrike">
                <a:solidFill>
                  <a:srgbClr val="1F3864"/>
                </a:solidFill>
                <a:latin typeface="Arial"/>
                <a:ea typeface="Arial"/>
                <a:cs typeface="Arial"/>
                <a:sym typeface="Arial"/>
              </a:defRPr>
            </a:lvl1pPr>
            <a:lvl2pPr indent="-445325" lvl="1" marL="914400" marR="0" rtl="0" algn="l">
              <a:spcBef>
                <a:spcPts val="683"/>
              </a:spcBef>
              <a:spcAft>
                <a:spcPts val="0"/>
              </a:spcAft>
              <a:buClr>
                <a:schemeClr val="dk1"/>
              </a:buClr>
              <a:buSzPts val="3413"/>
              <a:buFont typeface="Arial"/>
              <a:buChar char="–"/>
              <a:defRPr b="0" i="0" sz="3413" u="none" cap="none" strike="noStrike">
                <a:solidFill>
                  <a:schemeClr val="dk1"/>
                </a:solidFill>
                <a:latin typeface="Arial"/>
                <a:ea typeface="Arial"/>
                <a:cs typeface="Arial"/>
                <a:sym typeface="Arial"/>
              </a:defRPr>
            </a:lvl2pPr>
            <a:lvl3pPr indent="-364045" lvl="2" marL="1371600" marR="0" rtl="0" algn="l">
              <a:spcBef>
                <a:spcPts val="427"/>
              </a:spcBef>
              <a:spcAft>
                <a:spcPts val="0"/>
              </a:spcAft>
              <a:buClr>
                <a:schemeClr val="dk1"/>
              </a:buClr>
              <a:buSzPts val="2133"/>
              <a:buFont typeface="Arial"/>
              <a:buChar char="•"/>
              <a:defRPr b="0" i="0" sz="2133" u="none" cap="none" strike="noStrike">
                <a:solidFill>
                  <a:schemeClr val="dk1"/>
                </a:solidFill>
                <a:latin typeface="Arial"/>
                <a:ea typeface="Arial"/>
                <a:cs typeface="Arial"/>
                <a:sym typeface="Arial"/>
              </a:defRPr>
            </a:lvl3pPr>
            <a:lvl4pPr indent="-336994" lvl="3" marL="18288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4pPr>
            <a:lvl5pPr indent="-336994" lvl="4" marL="22860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30" name="Google Shape;30;p3"/>
          <p:cNvSpPr txBox="1"/>
          <p:nvPr>
            <p:ph idx="14" type="body"/>
          </p:nvPr>
        </p:nvSpPr>
        <p:spPr>
          <a:xfrm>
            <a:off x="14778942" y="3342108"/>
            <a:ext cx="6985298" cy="1881028"/>
          </a:xfrm>
          <a:prstGeom prst="rect">
            <a:avLst/>
          </a:prstGeom>
          <a:noFill/>
          <a:ln>
            <a:noFill/>
          </a:ln>
        </p:spPr>
        <p:txBody>
          <a:bodyPr anchorCtr="0" anchor="t" bIns="365750" lIns="365750" spcFirstLastPara="1" rIns="365750" wrap="square" tIns="365750">
            <a:spAutoFit/>
          </a:bodyPr>
          <a:lstStyle>
            <a:lvl1pPr indent="-228600" lvl="0" marL="457200" marR="0" rtl="0" algn="l">
              <a:spcBef>
                <a:spcPts val="384"/>
              </a:spcBef>
              <a:spcAft>
                <a:spcPts val="0"/>
              </a:spcAft>
              <a:buClr>
                <a:schemeClr val="dk1"/>
              </a:buClr>
              <a:buSzPts val="1920"/>
              <a:buFont typeface="Arial"/>
              <a:buNone/>
              <a:defRPr b="0" i="0" sz="1920" u="none" cap="none" strike="noStrike">
                <a:solidFill>
                  <a:schemeClr val="dk1"/>
                </a:solidFill>
                <a:latin typeface="Arial"/>
                <a:ea typeface="Arial"/>
                <a:cs typeface="Arial"/>
                <a:sym typeface="Arial"/>
              </a:defRPr>
            </a:lvl1pPr>
            <a:lvl2pPr indent="-323405" lvl="1" marL="914400" marR="0" rtl="0" algn="l">
              <a:spcBef>
                <a:spcPts val="299"/>
              </a:spcBef>
              <a:spcAft>
                <a:spcPts val="0"/>
              </a:spcAft>
              <a:buClr>
                <a:schemeClr val="dk1"/>
              </a:buClr>
              <a:buSzPts val="1493"/>
              <a:buFont typeface="Arial"/>
              <a:buChar char="–"/>
              <a:defRPr b="0" i="0" sz="1493" u="none" cap="none" strike="noStrike">
                <a:solidFill>
                  <a:schemeClr val="dk1"/>
                </a:solidFill>
                <a:latin typeface="Arial"/>
                <a:ea typeface="Arial"/>
                <a:cs typeface="Arial"/>
                <a:sym typeface="Arial"/>
              </a:defRPr>
            </a:lvl2pPr>
            <a:lvl3pPr indent="-303085" lvl="2" marL="1371600" marR="0" rtl="0" algn="l">
              <a:spcBef>
                <a:spcPts val="235"/>
              </a:spcBef>
              <a:spcAft>
                <a:spcPts val="0"/>
              </a:spcAft>
              <a:buClr>
                <a:schemeClr val="dk1"/>
              </a:buClr>
              <a:buSzPts val="1173"/>
              <a:buFont typeface="Arial"/>
              <a:buChar char="•"/>
              <a:defRPr b="0" i="0" sz="1173" u="none" cap="none" strike="noStrike">
                <a:solidFill>
                  <a:schemeClr val="dk1"/>
                </a:solidFill>
                <a:latin typeface="Arial"/>
                <a:ea typeface="Arial"/>
                <a:cs typeface="Arial"/>
                <a:sym typeface="Arial"/>
              </a:defRPr>
            </a:lvl3pPr>
            <a:lvl4pPr indent="-289560" lvl="3" marL="18288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4pPr>
            <a:lvl5pPr indent="-289560" lvl="4" marL="22860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31" name="Google Shape;31;p3"/>
          <p:cNvSpPr txBox="1"/>
          <p:nvPr>
            <p:ph idx="15" type="body"/>
          </p:nvPr>
        </p:nvSpPr>
        <p:spPr>
          <a:xfrm>
            <a:off x="22007592" y="2899799"/>
            <a:ext cx="6958839" cy="38779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384"/>
              </a:spcBef>
              <a:spcAft>
                <a:spcPts val="0"/>
              </a:spcAft>
              <a:buClr>
                <a:srgbClr val="1F3864"/>
              </a:buClr>
              <a:buSzPts val="1920"/>
              <a:buFont typeface="Arial"/>
              <a:buNone/>
              <a:defRPr b="1" i="0" sz="1920" u="none" cap="none" strike="noStrike">
                <a:solidFill>
                  <a:srgbClr val="1F3864"/>
                </a:solidFill>
                <a:latin typeface="Arial"/>
                <a:ea typeface="Arial"/>
                <a:cs typeface="Arial"/>
                <a:sym typeface="Arial"/>
              </a:defRPr>
            </a:lvl1pPr>
            <a:lvl2pPr indent="-445325" lvl="1" marL="914400" marR="0" rtl="0" algn="l">
              <a:spcBef>
                <a:spcPts val="683"/>
              </a:spcBef>
              <a:spcAft>
                <a:spcPts val="0"/>
              </a:spcAft>
              <a:buClr>
                <a:schemeClr val="dk1"/>
              </a:buClr>
              <a:buSzPts val="3413"/>
              <a:buFont typeface="Arial"/>
              <a:buChar char="–"/>
              <a:defRPr b="0" i="0" sz="3413" u="none" cap="none" strike="noStrike">
                <a:solidFill>
                  <a:schemeClr val="dk1"/>
                </a:solidFill>
                <a:latin typeface="Arial"/>
                <a:ea typeface="Arial"/>
                <a:cs typeface="Arial"/>
                <a:sym typeface="Arial"/>
              </a:defRPr>
            </a:lvl2pPr>
            <a:lvl3pPr indent="-364045" lvl="2" marL="1371600" marR="0" rtl="0" algn="l">
              <a:spcBef>
                <a:spcPts val="427"/>
              </a:spcBef>
              <a:spcAft>
                <a:spcPts val="0"/>
              </a:spcAft>
              <a:buClr>
                <a:schemeClr val="dk1"/>
              </a:buClr>
              <a:buSzPts val="2133"/>
              <a:buFont typeface="Arial"/>
              <a:buChar char="•"/>
              <a:defRPr b="0" i="0" sz="2133" u="none" cap="none" strike="noStrike">
                <a:solidFill>
                  <a:schemeClr val="dk1"/>
                </a:solidFill>
                <a:latin typeface="Arial"/>
                <a:ea typeface="Arial"/>
                <a:cs typeface="Arial"/>
                <a:sym typeface="Arial"/>
              </a:defRPr>
            </a:lvl3pPr>
            <a:lvl4pPr indent="-336994" lvl="3" marL="18288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4pPr>
            <a:lvl5pPr indent="-336994" lvl="4" marL="22860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32" name="Google Shape;32;p3"/>
          <p:cNvSpPr txBox="1"/>
          <p:nvPr>
            <p:ph idx="16" type="body"/>
          </p:nvPr>
        </p:nvSpPr>
        <p:spPr>
          <a:xfrm>
            <a:off x="22034052" y="3338380"/>
            <a:ext cx="6959003" cy="1881028"/>
          </a:xfrm>
          <a:prstGeom prst="rect">
            <a:avLst/>
          </a:prstGeom>
          <a:noFill/>
          <a:ln>
            <a:noFill/>
          </a:ln>
        </p:spPr>
        <p:txBody>
          <a:bodyPr anchorCtr="0" anchor="t" bIns="365750" lIns="365750" spcFirstLastPara="1" rIns="365750" wrap="square" tIns="365750">
            <a:spAutoFit/>
          </a:bodyPr>
          <a:lstStyle>
            <a:lvl1pPr indent="-228600" lvl="0" marL="457200" marR="0" rtl="0" algn="l">
              <a:spcBef>
                <a:spcPts val="384"/>
              </a:spcBef>
              <a:spcAft>
                <a:spcPts val="0"/>
              </a:spcAft>
              <a:buClr>
                <a:schemeClr val="dk1"/>
              </a:buClr>
              <a:buSzPts val="1920"/>
              <a:buFont typeface="Arial"/>
              <a:buNone/>
              <a:defRPr b="0" i="0" sz="1920" u="none" cap="none" strike="noStrike">
                <a:solidFill>
                  <a:schemeClr val="dk1"/>
                </a:solidFill>
                <a:latin typeface="Arial"/>
                <a:ea typeface="Arial"/>
                <a:cs typeface="Arial"/>
                <a:sym typeface="Arial"/>
              </a:defRPr>
            </a:lvl1pPr>
            <a:lvl2pPr indent="-323405" lvl="1" marL="914400" marR="0" rtl="0" algn="l">
              <a:spcBef>
                <a:spcPts val="299"/>
              </a:spcBef>
              <a:spcAft>
                <a:spcPts val="0"/>
              </a:spcAft>
              <a:buClr>
                <a:schemeClr val="dk1"/>
              </a:buClr>
              <a:buSzPts val="1493"/>
              <a:buFont typeface="Arial"/>
              <a:buChar char="–"/>
              <a:defRPr b="0" i="0" sz="1493" u="none" cap="none" strike="noStrike">
                <a:solidFill>
                  <a:schemeClr val="dk1"/>
                </a:solidFill>
                <a:latin typeface="Arial"/>
                <a:ea typeface="Arial"/>
                <a:cs typeface="Arial"/>
                <a:sym typeface="Arial"/>
              </a:defRPr>
            </a:lvl2pPr>
            <a:lvl3pPr indent="-303085" lvl="2" marL="1371600" marR="0" rtl="0" algn="l">
              <a:spcBef>
                <a:spcPts val="235"/>
              </a:spcBef>
              <a:spcAft>
                <a:spcPts val="0"/>
              </a:spcAft>
              <a:buClr>
                <a:schemeClr val="dk1"/>
              </a:buClr>
              <a:buSzPts val="1173"/>
              <a:buFont typeface="Arial"/>
              <a:buChar char="•"/>
              <a:defRPr b="0" i="0" sz="1173" u="none" cap="none" strike="noStrike">
                <a:solidFill>
                  <a:schemeClr val="dk1"/>
                </a:solidFill>
                <a:latin typeface="Arial"/>
                <a:ea typeface="Arial"/>
                <a:cs typeface="Arial"/>
                <a:sym typeface="Arial"/>
              </a:defRPr>
            </a:lvl3pPr>
            <a:lvl4pPr indent="-289560" lvl="3" marL="18288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4pPr>
            <a:lvl5pPr indent="-289560" lvl="4" marL="22860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33" name="Google Shape;33;p3"/>
          <p:cNvSpPr txBox="1"/>
          <p:nvPr>
            <p:ph idx="17" type="body"/>
          </p:nvPr>
        </p:nvSpPr>
        <p:spPr>
          <a:xfrm>
            <a:off x="22034216" y="10715425"/>
            <a:ext cx="6932379" cy="38779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384"/>
              </a:spcBef>
              <a:spcAft>
                <a:spcPts val="0"/>
              </a:spcAft>
              <a:buClr>
                <a:srgbClr val="1F3864"/>
              </a:buClr>
              <a:buSzPts val="1920"/>
              <a:buFont typeface="Arial"/>
              <a:buNone/>
              <a:defRPr b="1" i="0" sz="1920" u="none" cap="none" strike="noStrike">
                <a:solidFill>
                  <a:srgbClr val="1F3864"/>
                </a:solidFill>
                <a:latin typeface="Arial"/>
                <a:ea typeface="Arial"/>
                <a:cs typeface="Arial"/>
                <a:sym typeface="Arial"/>
              </a:defRPr>
            </a:lvl1pPr>
            <a:lvl2pPr indent="-445325" lvl="1" marL="914400" marR="0" rtl="0" algn="l">
              <a:spcBef>
                <a:spcPts val="683"/>
              </a:spcBef>
              <a:spcAft>
                <a:spcPts val="0"/>
              </a:spcAft>
              <a:buClr>
                <a:schemeClr val="dk1"/>
              </a:buClr>
              <a:buSzPts val="3413"/>
              <a:buFont typeface="Arial"/>
              <a:buChar char="–"/>
              <a:defRPr b="0" i="0" sz="3413" u="none" cap="none" strike="noStrike">
                <a:solidFill>
                  <a:schemeClr val="dk1"/>
                </a:solidFill>
                <a:latin typeface="Arial"/>
                <a:ea typeface="Arial"/>
                <a:cs typeface="Arial"/>
                <a:sym typeface="Arial"/>
              </a:defRPr>
            </a:lvl2pPr>
            <a:lvl3pPr indent="-364045" lvl="2" marL="1371600" marR="0" rtl="0" algn="l">
              <a:spcBef>
                <a:spcPts val="427"/>
              </a:spcBef>
              <a:spcAft>
                <a:spcPts val="0"/>
              </a:spcAft>
              <a:buClr>
                <a:schemeClr val="dk1"/>
              </a:buClr>
              <a:buSzPts val="2133"/>
              <a:buFont typeface="Arial"/>
              <a:buChar char="•"/>
              <a:defRPr b="0" i="0" sz="2133" u="none" cap="none" strike="noStrike">
                <a:solidFill>
                  <a:schemeClr val="dk1"/>
                </a:solidFill>
                <a:latin typeface="Arial"/>
                <a:ea typeface="Arial"/>
                <a:cs typeface="Arial"/>
                <a:sym typeface="Arial"/>
              </a:defRPr>
            </a:lvl3pPr>
            <a:lvl4pPr indent="-336994" lvl="3" marL="18288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4pPr>
            <a:lvl5pPr indent="-336994" lvl="4" marL="22860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34" name="Google Shape;34;p3"/>
          <p:cNvSpPr txBox="1"/>
          <p:nvPr>
            <p:ph idx="18" type="body"/>
          </p:nvPr>
        </p:nvSpPr>
        <p:spPr>
          <a:xfrm>
            <a:off x="22034216" y="11136078"/>
            <a:ext cx="6932379" cy="1881028"/>
          </a:xfrm>
          <a:prstGeom prst="rect">
            <a:avLst/>
          </a:prstGeom>
          <a:noFill/>
          <a:ln>
            <a:noFill/>
          </a:ln>
        </p:spPr>
        <p:txBody>
          <a:bodyPr anchorCtr="0" anchor="t" bIns="365750" lIns="365750" spcFirstLastPara="1" rIns="365750" wrap="square" tIns="365750">
            <a:spAutoFit/>
          </a:bodyPr>
          <a:lstStyle>
            <a:lvl1pPr indent="-228600" lvl="0" marL="457200" marR="0" rtl="0" algn="l">
              <a:spcBef>
                <a:spcPts val="384"/>
              </a:spcBef>
              <a:spcAft>
                <a:spcPts val="0"/>
              </a:spcAft>
              <a:buClr>
                <a:schemeClr val="dk1"/>
              </a:buClr>
              <a:buSzPts val="1920"/>
              <a:buFont typeface="Arial"/>
              <a:buNone/>
              <a:defRPr b="0" i="0" sz="1920" u="none" cap="none" strike="noStrike">
                <a:solidFill>
                  <a:schemeClr val="dk1"/>
                </a:solidFill>
                <a:latin typeface="Arial"/>
                <a:ea typeface="Arial"/>
                <a:cs typeface="Arial"/>
                <a:sym typeface="Arial"/>
              </a:defRPr>
            </a:lvl1pPr>
            <a:lvl2pPr indent="-323405" lvl="1" marL="914400" marR="0" rtl="0" algn="l">
              <a:spcBef>
                <a:spcPts val="299"/>
              </a:spcBef>
              <a:spcAft>
                <a:spcPts val="0"/>
              </a:spcAft>
              <a:buClr>
                <a:schemeClr val="dk1"/>
              </a:buClr>
              <a:buSzPts val="1493"/>
              <a:buFont typeface="Arial"/>
              <a:buChar char="–"/>
              <a:defRPr b="0" i="0" sz="1493" u="none" cap="none" strike="noStrike">
                <a:solidFill>
                  <a:schemeClr val="dk1"/>
                </a:solidFill>
                <a:latin typeface="Arial"/>
                <a:ea typeface="Arial"/>
                <a:cs typeface="Arial"/>
                <a:sym typeface="Arial"/>
              </a:defRPr>
            </a:lvl2pPr>
            <a:lvl3pPr indent="-303085" lvl="2" marL="1371600" marR="0" rtl="0" algn="l">
              <a:spcBef>
                <a:spcPts val="235"/>
              </a:spcBef>
              <a:spcAft>
                <a:spcPts val="0"/>
              </a:spcAft>
              <a:buClr>
                <a:schemeClr val="dk1"/>
              </a:buClr>
              <a:buSzPts val="1173"/>
              <a:buFont typeface="Arial"/>
              <a:buChar char="•"/>
              <a:defRPr b="0" i="0" sz="1173" u="none" cap="none" strike="noStrike">
                <a:solidFill>
                  <a:schemeClr val="dk1"/>
                </a:solidFill>
                <a:latin typeface="Arial"/>
                <a:ea typeface="Arial"/>
                <a:cs typeface="Arial"/>
                <a:sym typeface="Arial"/>
              </a:defRPr>
            </a:lvl3pPr>
            <a:lvl4pPr indent="-289560" lvl="3" marL="18288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4pPr>
            <a:lvl5pPr indent="-289560" lvl="4" marL="22860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35" name="Google Shape;35;p3"/>
          <p:cNvSpPr txBox="1"/>
          <p:nvPr>
            <p:ph idx="19" type="body"/>
          </p:nvPr>
        </p:nvSpPr>
        <p:spPr>
          <a:xfrm>
            <a:off x="22034216" y="13689853"/>
            <a:ext cx="6932379" cy="387798"/>
          </a:xfrm>
          <a:prstGeom prst="rect">
            <a:avLst/>
          </a:prstGeom>
          <a:noFill/>
          <a:ln>
            <a:noFill/>
          </a:ln>
        </p:spPr>
        <p:txBody>
          <a:bodyPr anchorCtr="0" anchor="t" bIns="45700" lIns="91425" spcFirstLastPara="1" rIns="91425" wrap="square" tIns="45700">
            <a:spAutoFit/>
          </a:bodyPr>
          <a:lstStyle>
            <a:lvl1pPr indent="-228600" lvl="0" marL="457200" marR="0" rtl="0" algn="ctr">
              <a:spcBef>
                <a:spcPts val="384"/>
              </a:spcBef>
              <a:spcAft>
                <a:spcPts val="0"/>
              </a:spcAft>
              <a:buClr>
                <a:srgbClr val="1F3864"/>
              </a:buClr>
              <a:buSzPts val="1920"/>
              <a:buFont typeface="Arial"/>
              <a:buNone/>
              <a:defRPr b="1" i="0" sz="1920" u="none" cap="none" strike="noStrike">
                <a:solidFill>
                  <a:srgbClr val="1F3864"/>
                </a:solidFill>
                <a:latin typeface="Arial"/>
                <a:ea typeface="Arial"/>
                <a:cs typeface="Arial"/>
                <a:sym typeface="Arial"/>
              </a:defRPr>
            </a:lvl1pPr>
            <a:lvl2pPr indent="-445325" lvl="1" marL="914400" marR="0" rtl="0" algn="l">
              <a:spcBef>
                <a:spcPts val="683"/>
              </a:spcBef>
              <a:spcAft>
                <a:spcPts val="0"/>
              </a:spcAft>
              <a:buClr>
                <a:schemeClr val="dk1"/>
              </a:buClr>
              <a:buSzPts val="3413"/>
              <a:buFont typeface="Arial"/>
              <a:buChar char="–"/>
              <a:defRPr b="0" i="0" sz="3413" u="none" cap="none" strike="noStrike">
                <a:solidFill>
                  <a:schemeClr val="dk1"/>
                </a:solidFill>
                <a:latin typeface="Arial"/>
                <a:ea typeface="Arial"/>
                <a:cs typeface="Arial"/>
                <a:sym typeface="Arial"/>
              </a:defRPr>
            </a:lvl2pPr>
            <a:lvl3pPr indent="-364045" lvl="2" marL="1371600" marR="0" rtl="0" algn="l">
              <a:spcBef>
                <a:spcPts val="427"/>
              </a:spcBef>
              <a:spcAft>
                <a:spcPts val="0"/>
              </a:spcAft>
              <a:buClr>
                <a:schemeClr val="dk1"/>
              </a:buClr>
              <a:buSzPts val="2133"/>
              <a:buFont typeface="Arial"/>
              <a:buChar char="•"/>
              <a:defRPr b="0" i="0" sz="2133" u="none" cap="none" strike="noStrike">
                <a:solidFill>
                  <a:schemeClr val="dk1"/>
                </a:solidFill>
                <a:latin typeface="Arial"/>
                <a:ea typeface="Arial"/>
                <a:cs typeface="Arial"/>
                <a:sym typeface="Arial"/>
              </a:defRPr>
            </a:lvl3pPr>
            <a:lvl4pPr indent="-336994" lvl="3" marL="18288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4pPr>
            <a:lvl5pPr indent="-336994" lvl="4" marL="2286000" marR="0" rtl="0" algn="l">
              <a:spcBef>
                <a:spcPts val="341"/>
              </a:spcBef>
              <a:spcAft>
                <a:spcPts val="0"/>
              </a:spcAft>
              <a:buClr>
                <a:schemeClr val="dk1"/>
              </a:buClr>
              <a:buSzPts val="1707"/>
              <a:buFont typeface="Arial"/>
              <a:buChar char="»"/>
              <a:defRPr b="0" i="0" sz="1707"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
        <p:nvSpPr>
          <p:cNvPr id="36" name="Google Shape;36;p3"/>
          <p:cNvSpPr txBox="1"/>
          <p:nvPr>
            <p:ph idx="20" type="body"/>
          </p:nvPr>
        </p:nvSpPr>
        <p:spPr>
          <a:xfrm>
            <a:off x="22060675" y="14089964"/>
            <a:ext cx="6905919" cy="1881028"/>
          </a:xfrm>
          <a:prstGeom prst="rect">
            <a:avLst/>
          </a:prstGeom>
          <a:noFill/>
          <a:ln>
            <a:noFill/>
          </a:ln>
        </p:spPr>
        <p:txBody>
          <a:bodyPr anchorCtr="0" anchor="t" bIns="365750" lIns="365750" spcFirstLastPara="1" rIns="365750" wrap="square" tIns="365750">
            <a:spAutoFit/>
          </a:bodyPr>
          <a:lstStyle>
            <a:lvl1pPr indent="-228600" lvl="0" marL="457200" marR="0" rtl="0" algn="l">
              <a:spcBef>
                <a:spcPts val="384"/>
              </a:spcBef>
              <a:spcAft>
                <a:spcPts val="0"/>
              </a:spcAft>
              <a:buClr>
                <a:schemeClr val="dk1"/>
              </a:buClr>
              <a:buSzPts val="1920"/>
              <a:buFont typeface="Arial"/>
              <a:buNone/>
              <a:defRPr b="0" i="0" sz="1920" u="none" cap="none" strike="noStrike">
                <a:solidFill>
                  <a:schemeClr val="dk1"/>
                </a:solidFill>
                <a:latin typeface="Arial"/>
                <a:ea typeface="Arial"/>
                <a:cs typeface="Arial"/>
                <a:sym typeface="Arial"/>
              </a:defRPr>
            </a:lvl1pPr>
            <a:lvl2pPr indent="-323405" lvl="1" marL="914400" marR="0" rtl="0" algn="l">
              <a:spcBef>
                <a:spcPts val="299"/>
              </a:spcBef>
              <a:spcAft>
                <a:spcPts val="0"/>
              </a:spcAft>
              <a:buClr>
                <a:schemeClr val="dk1"/>
              </a:buClr>
              <a:buSzPts val="1493"/>
              <a:buFont typeface="Arial"/>
              <a:buChar char="–"/>
              <a:defRPr b="0" i="0" sz="1493" u="none" cap="none" strike="noStrike">
                <a:solidFill>
                  <a:schemeClr val="dk1"/>
                </a:solidFill>
                <a:latin typeface="Arial"/>
                <a:ea typeface="Arial"/>
                <a:cs typeface="Arial"/>
                <a:sym typeface="Arial"/>
              </a:defRPr>
            </a:lvl2pPr>
            <a:lvl3pPr indent="-303085" lvl="2" marL="1371600" marR="0" rtl="0" algn="l">
              <a:spcBef>
                <a:spcPts val="235"/>
              </a:spcBef>
              <a:spcAft>
                <a:spcPts val="0"/>
              </a:spcAft>
              <a:buClr>
                <a:schemeClr val="dk1"/>
              </a:buClr>
              <a:buSzPts val="1173"/>
              <a:buFont typeface="Arial"/>
              <a:buChar char="•"/>
              <a:defRPr b="0" i="0" sz="1173" u="none" cap="none" strike="noStrike">
                <a:solidFill>
                  <a:schemeClr val="dk1"/>
                </a:solidFill>
                <a:latin typeface="Arial"/>
                <a:ea typeface="Arial"/>
                <a:cs typeface="Arial"/>
                <a:sym typeface="Arial"/>
              </a:defRPr>
            </a:lvl3pPr>
            <a:lvl4pPr indent="-289560" lvl="3" marL="18288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4pPr>
            <a:lvl5pPr indent="-289560" lvl="4" marL="2286000" marR="0" rtl="0" algn="l">
              <a:spcBef>
                <a:spcPts val="192"/>
              </a:spcBef>
              <a:spcAft>
                <a:spcPts val="0"/>
              </a:spcAft>
              <a:buClr>
                <a:schemeClr val="dk1"/>
              </a:buClr>
              <a:buSzPts val="960"/>
              <a:buFont typeface="Arial"/>
              <a:buChar char="»"/>
              <a:defRPr b="0" i="0" sz="960" u="none" cap="none" strike="noStrike">
                <a:solidFill>
                  <a:schemeClr val="dk1"/>
                </a:solidFill>
                <a:latin typeface="Arial"/>
                <a:ea typeface="Arial"/>
                <a:cs typeface="Arial"/>
                <a:sym typeface="Arial"/>
              </a:defRPr>
            </a:lvl5pPr>
            <a:lvl6pPr indent="-481520" lvl="5" marL="27432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6pPr>
            <a:lvl7pPr indent="-481520" lvl="6" marL="32004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7pPr>
            <a:lvl8pPr indent="-481520" lvl="7" marL="36576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8pPr>
            <a:lvl9pPr indent="-481520" lvl="8" marL="4114800" marR="0" rtl="0" algn="l">
              <a:spcBef>
                <a:spcPts val="797"/>
              </a:spcBef>
              <a:spcAft>
                <a:spcPts val="0"/>
              </a:spcAft>
              <a:buClr>
                <a:schemeClr val="dk1"/>
              </a:buClr>
              <a:buSzPts val="3983"/>
              <a:buFont typeface="Arial"/>
              <a:buChar char="•"/>
              <a:defRPr b="0" i="0" sz="3983"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1680">
          <p15:clr>
            <a:srgbClr val="FBAE40"/>
          </p15:clr>
        </p15:guide>
        <p15:guide id="2" pos="154">
          <p15:clr>
            <a:srgbClr val="FBAE40"/>
          </p15:clr>
        </p15:guide>
        <p15:guide id="3" orient="horz" pos="10104">
          <p15:clr>
            <a:srgbClr val="FBAE40"/>
          </p15:clr>
        </p15:guide>
        <p15:guide id="4" pos="4557">
          <p15:clr>
            <a:srgbClr val="FBAE40"/>
          </p15:clr>
        </p15:guide>
        <p15:guide id="5" pos="4736">
          <p15:clr>
            <a:srgbClr val="FBAE40"/>
          </p15:clr>
        </p15:guide>
        <p15:guide id="6" pos="9139">
          <p15:clr>
            <a:srgbClr val="FBAE40"/>
          </p15:clr>
        </p15:guide>
        <p15:guide id="7" pos="9293">
          <p15:clr>
            <a:srgbClr val="FBAE40"/>
          </p15:clr>
        </p15:guide>
        <p15:guide id="8" pos="13696">
          <p15:clr>
            <a:srgbClr val="FBAE40"/>
          </p15:clr>
        </p15:guide>
        <p15:guide id="9" pos="13875">
          <p15:clr>
            <a:srgbClr val="FBAE40"/>
          </p15:clr>
        </p15:guide>
        <p15:guide id="10" pos="182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ithout Guides">
  <p:cSld name="Without Guides">
    <p:spTree>
      <p:nvGrpSpPr>
        <p:cNvPr id="45" name="Shape 4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hyperlink" Target="https://www.posterpresentations.com/how-to-change-the-research-poster-template-colors.html" TargetMode="External"/><Relationship Id="rId2" Type="http://schemas.openxmlformats.org/officeDocument/2006/relationships/hyperlink" Target="https://www.posterpresentations.com/research" TargetMode="External"/><Relationship Id="rId3" Type="http://schemas.openxmlformats.org/officeDocument/2006/relationships/slideLayout" Target="../slideLayouts/slideLayout1.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8E2F3"/>
            </a:gs>
            <a:gs pos="99000">
              <a:srgbClr val="D8E2F3"/>
            </a:gs>
            <a:gs pos="100000">
              <a:srgbClr val="D8E2F3"/>
            </a:gs>
          </a:gsLst>
          <a:lin ang="5400000" scaled="0"/>
        </a:gradFill>
      </p:bgPr>
    </p:bg>
    <p:spTree>
      <p:nvGrpSpPr>
        <p:cNvPr id="9" name="Shape 9"/>
        <p:cNvGrpSpPr/>
        <p:nvPr/>
      </p:nvGrpSpPr>
      <p:grpSpPr>
        <a:xfrm>
          <a:off x="0" y="0"/>
          <a:ext cx="0" cy="0"/>
          <a:chOff x="0" y="0"/>
          <a:chExt cx="0" cy="0"/>
        </a:xfrm>
      </p:grpSpPr>
      <p:sp>
        <p:nvSpPr>
          <p:cNvPr id="10" name="Google Shape;10;p2"/>
          <p:cNvSpPr/>
          <p:nvPr/>
        </p:nvSpPr>
        <p:spPr>
          <a:xfrm>
            <a:off x="0" y="0"/>
            <a:ext cx="29260800" cy="2400300"/>
          </a:xfrm>
          <a:prstGeom prst="rect">
            <a:avLst/>
          </a:prstGeom>
          <a:solidFill>
            <a:schemeClr val="accent1"/>
          </a:solidFill>
          <a:ln>
            <a:noFill/>
          </a:ln>
        </p:spPr>
        <p:txBody>
          <a:bodyPr anchorCtr="0" anchor="ctr" bIns="18950" lIns="37925" spcFirstLastPara="1" rIns="37925" wrap="square" tIns="18950">
            <a:noAutofit/>
          </a:bodyPr>
          <a:lstStyle/>
          <a:p>
            <a:pPr indent="0" lvl="0" marL="0" marR="0" rtl="0" algn="l">
              <a:spcBef>
                <a:spcPts val="0"/>
              </a:spcBef>
              <a:spcAft>
                <a:spcPts val="0"/>
              </a:spcAft>
              <a:buNone/>
            </a:pPr>
            <a:r>
              <a:t/>
            </a:r>
            <a:endParaRPr b="0" i="0" sz="2037" u="none" cap="none" strike="noStrike">
              <a:solidFill>
                <a:schemeClr val="dk1"/>
              </a:solidFill>
              <a:latin typeface="Arial"/>
              <a:ea typeface="Arial"/>
              <a:cs typeface="Arial"/>
              <a:sym typeface="Arial"/>
            </a:endParaRPr>
          </a:p>
        </p:txBody>
      </p:sp>
      <p:sp>
        <p:nvSpPr>
          <p:cNvPr id="11" name="Google Shape;11;p2"/>
          <p:cNvSpPr txBox="1"/>
          <p:nvPr/>
        </p:nvSpPr>
        <p:spPr>
          <a:xfrm>
            <a:off x="481258" y="16138816"/>
            <a:ext cx="1397001" cy="166783"/>
          </a:xfrm>
          <a:prstGeom prst="rect">
            <a:avLst/>
          </a:prstGeom>
          <a:noFill/>
          <a:ln>
            <a:noFill/>
          </a:ln>
        </p:spPr>
        <p:txBody>
          <a:bodyPr anchorCtr="0" anchor="t" bIns="18925" lIns="37850" spcFirstLastPara="1" rIns="37850" wrap="square" tIns="18925">
            <a:spAutoFit/>
          </a:bodyPr>
          <a:lstStyle/>
          <a:p>
            <a:pPr indent="0" lvl="0" marL="0" marR="0" rtl="0" algn="l">
              <a:lnSpc>
                <a:spcPct val="65000"/>
              </a:lnSpc>
              <a:spcBef>
                <a:spcPts val="0"/>
              </a:spcBef>
              <a:spcAft>
                <a:spcPts val="0"/>
              </a:spcAft>
              <a:buNone/>
            </a:pPr>
            <a:r>
              <a:rPr b="1" i="0" lang="en-US" sz="320" u="none" cap="none" strike="noStrike">
                <a:solidFill>
                  <a:srgbClr val="BFBFBF"/>
                </a:solidFill>
                <a:latin typeface="Arial"/>
                <a:ea typeface="Arial"/>
                <a:cs typeface="Arial"/>
                <a:sym typeface="Arial"/>
              </a:rPr>
              <a:t>RESEARCH POSTER PRESENTATION TEMPLATE © 2019</a:t>
            </a:r>
            <a:endParaRPr/>
          </a:p>
          <a:p>
            <a:pPr indent="0" lvl="0" marL="0" marR="0" rtl="0" algn="l">
              <a:lnSpc>
                <a:spcPct val="65000"/>
              </a:lnSpc>
              <a:spcBef>
                <a:spcPts val="267"/>
              </a:spcBef>
              <a:spcAft>
                <a:spcPts val="0"/>
              </a:spcAft>
              <a:buNone/>
            </a:pPr>
            <a:r>
              <a:rPr b="1" i="0" lang="en-US" sz="533" u="none" cap="none" strike="noStrike">
                <a:solidFill>
                  <a:srgbClr val="BFBFBF"/>
                </a:solidFill>
                <a:latin typeface="Arial"/>
                <a:ea typeface="Arial"/>
                <a:cs typeface="Arial"/>
                <a:sym typeface="Arial"/>
              </a:rPr>
              <a:t>www.PosterPresentations.com</a:t>
            </a:r>
            <a:endParaRPr/>
          </a:p>
        </p:txBody>
      </p:sp>
      <p:sp>
        <p:nvSpPr>
          <p:cNvPr id="12" name="Google Shape;12;p2"/>
          <p:cNvSpPr/>
          <p:nvPr/>
        </p:nvSpPr>
        <p:spPr>
          <a:xfrm>
            <a:off x="261255" y="2682735"/>
            <a:ext cx="6991243" cy="13368339"/>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Arial"/>
              <a:ea typeface="Arial"/>
              <a:cs typeface="Arial"/>
              <a:sym typeface="Arial"/>
            </a:endParaRPr>
          </a:p>
        </p:txBody>
      </p:sp>
      <p:cxnSp>
        <p:nvCxnSpPr>
          <p:cNvPr id="13" name="Google Shape;13;p2"/>
          <p:cNvCxnSpPr/>
          <p:nvPr/>
        </p:nvCxnSpPr>
        <p:spPr>
          <a:xfrm>
            <a:off x="0" y="2407349"/>
            <a:ext cx="29260800" cy="0"/>
          </a:xfrm>
          <a:prstGeom prst="straightConnector1">
            <a:avLst/>
          </a:prstGeom>
          <a:noFill/>
          <a:ln cap="flat" cmpd="sng" w="38100">
            <a:solidFill>
              <a:srgbClr val="2F5496"/>
            </a:solidFill>
            <a:prstDash val="solid"/>
            <a:round/>
            <a:headEnd len="sm" w="sm" type="none"/>
            <a:tailEnd len="sm" w="sm" type="none"/>
          </a:ln>
        </p:spPr>
      </p:cxnSp>
      <p:sp>
        <p:nvSpPr>
          <p:cNvPr id="14" name="Google Shape;14;p2"/>
          <p:cNvSpPr/>
          <p:nvPr/>
        </p:nvSpPr>
        <p:spPr>
          <a:xfrm>
            <a:off x="7510272" y="2687928"/>
            <a:ext cx="6991242" cy="13363143"/>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Arial"/>
              <a:ea typeface="Arial"/>
              <a:cs typeface="Arial"/>
              <a:sym typeface="Arial"/>
            </a:endParaRPr>
          </a:p>
        </p:txBody>
      </p:sp>
      <p:sp>
        <p:nvSpPr>
          <p:cNvPr id="15" name="Google Shape;15;p2"/>
          <p:cNvSpPr/>
          <p:nvPr/>
        </p:nvSpPr>
        <p:spPr>
          <a:xfrm>
            <a:off x="14759288" y="2687927"/>
            <a:ext cx="6991242" cy="13363142"/>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Arial"/>
              <a:ea typeface="Arial"/>
              <a:cs typeface="Arial"/>
              <a:sym typeface="Arial"/>
            </a:endParaRPr>
          </a:p>
        </p:txBody>
      </p:sp>
      <p:sp>
        <p:nvSpPr>
          <p:cNvPr id="16" name="Google Shape;16;p2"/>
          <p:cNvSpPr/>
          <p:nvPr/>
        </p:nvSpPr>
        <p:spPr>
          <a:xfrm>
            <a:off x="22008302" y="2687928"/>
            <a:ext cx="6991242" cy="13363139"/>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Arial"/>
              <a:ea typeface="Arial"/>
              <a:cs typeface="Arial"/>
              <a:sym typeface="Arial"/>
            </a:endParaRPr>
          </a:p>
        </p:txBody>
      </p:sp>
      <p:graphicFrame>
        <p:nvGraphicFramePr>
          <p:cNvPr id="17" name="Google Shape;17;p2"/>
          <p:cNvGraphicFramePr/>
          <p:nvPr/>
        </p:nvGraphicFramePr>
        <p:xfrm>
          <a:off x="-5980711" y="48126"/>
          <a:ext cx="3000000" cy="3000000"/>
        </p:xfrm>
        <a:graphic>
          <a:graphicData uri="http://schemas.openxmlformats.org/drawingml/2006/table">
            <a:tbl>
              <a:tblPr bandRow="1" firstRow="1">
                <a:noFill/>
                <a:tableStyleId>{486CFC4A-C0F1-46EA-84DD-002E769EAFB7}</a:tableStyleId>
              </a:tblPr>
              <a:tblGrid>
                <a:gridCol w="2410575"/>
                <a:gridCol w="3211225"/>
              </a:tblGrid>
              <a:tr h="668725">
                <a:tc gridSpan="2">
                  <a:txBody>
                    <a:bodyPr/>
                    <a:lstStyle/>
                    <a:p>
                      <a:pPr indent="0" lvl="0" marL="0" marR="0" rtl="0" algn="ctr">
                        <a:lnSpc>
                          <a:spcPct val="100000"/>
                        </a:lnSpc>
                        <a:spcBef>
                          <a:spcPts val="0"/>
                        </a:spcBef>
                        <a:spcAft>
                          <a:spcPts val="0"/>
                        </a:spcAft>
                        <a:buClr>
                          <a:srgbClr val="1F3A4E"/>
                        </a:buClr>
                        <a:buSzPts val="1900"/>
                        <a:buFont typeface="Arial Black"/>
                        <a:buNone/>
                      </a:pPr>
                      <a:r>
                        <a:rPr b="0" lang="en-US" sz="1900" u="none" cap="none" strike="noStrike">
                          <a:solidFill>
                            <a:srgbClr val="1F3A4E"/>
                          </a:solidFill>
                          <a:latin typeface="Arial Black"/>
                          <a:ea typeface="Arial Black"/>
                          <a:cs typeface="Arial Black"/>
                          <a:sym typeface="Arial Black"/>
                        </a:rPr>
                        <a:t>QUICK START GUIDE</a:t>
                      </a:r>
                      <a:br>
                        <a:rPr b="0" lang="en-US" sz="1900" u="none" cap="none" strike="noStrike">
                          <a:solidFill>
                            <a:srgbClr val="1F3A4E"/>
                          </a:solidFill>
                          <a:latin typeface="Arial Black"/>
                          <a:ea typeface="Arial Black"/>
                          <a:cs typeface="Arial Black"/>
                          <a:sym typeface="Arial Black"/>
                        </a:rPr>
                      </a:br>
                      <a:r>
                        <a:rPr b="1" lang="en-US" sz="1400" u="none" cap="none" strike="noStrike">
                          <a:solidFill>
                            <a:srgbClr val="FF0000"/>
                          </a:solidFill>
                          <a:latin typeface="Trebuchet MS"/>
                          <a:ea typeface="Trebuchet MS"/>
                          <a:cs typeface="Trebuchet MS"/>
                          <a:sym typeface="Trebuchet MS"/>
                        </a:rPr>
                        <a:t>(THIS SIDEBAR WILL NOT PRINT)</a:t>
                      </a:r>
                      <a:endParaRPr b="1" sz="1900" u="none" cap="none" strike="noStrike">
                        <a:solidFill>
                          <a:schemeClr val="lt1"/>
                        </a:solidFill>
                        <a:latin typeface="Trebuchet MS"/>
                        <a:ea typeface="Trebuchet MS"/>
                        <a:cs typeface="Trebuchet MS"/>
                        <a:sym typeface="Trebuchet MS"/>
                      </a:endParaRPr>
                    </a:p>
                  </a:txBody>
                  <a:tcPr marT="35550" marB="35550" marR="71075" marL="71075">
                    <a:solidFill>
                      <a:srgbClr val="FFC000"/>
                    </a:solidFill>
                  </a:tcPr>
                </a:tc>
                <a:tc hMerge="1"/>
              </a:tr>
              <a:tr h="2116500">
                <a:tc gridSpan="2">
                  <a:txBody>
                    <a:bodyPr/>
                    <a:lstStyle/>
                    <a:p>
                      <a:pPr indent="0" lvl="0" marL="0" marR="0" rtl="0" algn="l">
                        <a:spcBef>
                          <a:spcPts val="0"/>
                        </a:spcBef>
                        <a:spcAft>
                          <a:spcPts val="0"/>
                        </a:spcAft>
                        <a:buNone/>
                      </a:pPr>
                      <a:r>
                        <a:rPr i="0" lang="en-US" sz="1000" u="none" cap="none" strike="noStrike">
                          <a:solidFill>
                            <a:srgbClr val="D9D9D9"/>
                          </a:solidFill>
                          <a:latin typeface="Arial"/>
                          <a:ea typeface="Arial"/>
                          <a:cs typeface="Arial"/>
                          <a:sym typeface="Arial"/>
                        </a:rPr>
                        <a:t>This PowerPoint template produces a </a:t>
                      </a:r>
                      <a:r>
                        <a:rPr i="0" lang="en-US" sz="1200" u="none" cap="none" strike="noStrike">
                          <a:solidFill>
                            <a:srgbClr val="FFC000"/>
                          </a:solidFill>
                          <a:latin typeface="Arial"/>
                          <a:ea typeface="Arial"/>
                          <a:cs typeface="Arial"/>
                          <a:sym typeface="Arial"/>
                        </a:rPr>
                        <a:t>wide screen size (16:9 Ratio) virtual </a:t>
                      </a:r>
                      <a:r>
                        <a:rPr i="0" lang="en-US" sz="1000" u="none" cap="none" strike="noStrike">
                          <a:solidFill>
                            <a:srgbClr val="D9D9D9"/>
                          </a:solidFill>
                          <a:latin typeface="Arial"/>
                          <a:ea typeface="Arial"/>
                          <a:cs typeface="Arial"/>
                          <a:sym typeface="Arial"/>
                        </a:rPr>
                        <a:t>presentation poster. You can use it to create your research poster by placing your title, subtitle, text, tables, charts and photos. </a:t>
                      </a:r>
                      <a:endParaRPr/>
                    </a:p>
                    <a:p>
                      <a:pPr indent="0" lvl="0" marL="0" marR="0" rtl="0" algn="l">
                        <a:spcBef>
                          <a:spcPts val="0"/>
                        </a:spcBef>
                        <a:spcAft>
                          <a:spcPts val="0"/>
                        </a:spcAft>
                        <a:buNone/>
                      </a:pPr>
                      <a:r>
                        <a:t/>
                      </a:r>
                      <a:endParaRPr i="0" sz="1000" u="none" cap="none" strike="noStrike">
                        <a:solidFill>
                          <a:srgbClr val="D9D9D9"/>
                        </a:solidFill>
                        <a:latin typeface="Arial"/>
                        <a:ea typeface="Arial"/>
                        <a:cs typeface="Arial"/>
                        <a:sym typeface="Arial"/>
                      </a:endParaRPr>
                    </a:p>
                    <a:p>
                      <a:pPr indent="0" lvl="0" marL="0" marR="0" rtl="0" algn="l">
                        <a:spcBef>
                          <a:spcPts val="0"/>
                        </a:spcBef>
                        <a:spcAft>
                          <a:spcPts val="0"/>
                        </a:spcAft>
                        <a:buNone/>
                      </a:pPr>
                      <a:r>
                        <a:rPr i="0" lang="en-US" sz="1000" u="none" cap="none" strike="noStrike">
                          <a:solidFill>
                            <a:srgbClr val="D9D9D9"/>
                          </a:solidFill>
                          <a:latin typeface="Arial"/>
                          <a:ea typeface="Arial"/>
                          <a:cs typeface="Arial"/>
                          <a:sym typeface="Arial"/>
                        </a:rPr>
                        <a:t>We provide a series of online tutorials that will guide you through the poster design process and answer your poster production questions. For complete template tutorials, go online to </a:t>
                      </a:r>
                      <a:r>
                        <a:rPr i="0" lang="en-US" sz="1000" u="none" cap="none" strike="noStrike">
                          <a:solidFill>
                            <a:srgbClr val="FFC000"/>
                          </a:solidFill>
                          <a:latin typeface="Arial"/>
                          <a:ea typeface="Arial"/>
                          <a:cs typeface="Arial"/>
                          <a:sym typeface="Arial"/>
                        </a:rPr>
                        <a:t>PosterPresentations.com</a:t>
                      </a:r>
                      <a:r>
                        <a:rPr i="0" lang="en-US" sz="1000" u="none" cap="none" strike="noStrike">
                          <a:solidFill>
                            <a:srgbClr val="D9D9D9"/>
                          </a:solidFill>
                          <a:latin typeface="Arial"/>
                          <a:ea typeface="Arial"/>
                          <a:cs typeface="Arial"/>
                          <a:sym typeface="Arial"/>
                        </a:rPr>
                        <a:t> and click on the  </a:t>
                      </a:r>
                      <a:r>
                        <a:rPr i="0" lang="en-US" sz="1000" u="none" cap="none" strike="noStrike">
                          <a:solidFill>
                            <a:srgbClr val="FFC000"/>
                          </a:solidFill>
                          <a:latin typeface="Arial"/>
                          <a:ea typeface="Arial"/>
                          <a:cs typeface="Arial"/>
                          <a:sym typeface="Arial"/>
                        </a:rPr>
                        <a:t>HELP DESK</a:t>
                      </a:r>
                      <a:r>
                        <a:rPr i="0" lang="en-US" sz="1000" u="none" cap="none" strike="noStrike">
                          <a:solidFill>
                            <a:srgbClr val="D9D9D9"/>
                          </a:solidFill>
                          <a:latin typeface="Arial"/>
                          <a:ea typeface="Arial"/>
                          <a:cs typeface="Arial"/>
                          <a:sym typeface="Arial"/>
                        </a:rPr>
                        <a:t> tab.</a:t>
                      </a:r>
                      <a:endParaRPr/>
                    </a:p>
                    <a:p>
                      <a:pPr indent="0" lvl="0" marL="0" marR="0" rtl="0" algn="l">
                        <a:spcBef>
                          <a:spcPts val="0"/>
                        </a:spcBef>
                        <a:spcAft>
                          <a:spcPts val="0"/>
                        </a:spcAft>
                        <a:buNone/>
                      </a:pPr>
                      <a:r>
                        <a:t/>
                      </a:r>
                      <a:endParaRPr i="0" sz="1000" u="none" cap="none" strike="noStrike">
                        <a:solidFill>
                          <a:srgbClr val="D9D9D9"/>
                        </a:solidFill>
                        <a:latin typeface="Arial"/>
                        <a:ea typeface="Arial"/>
                        <a:cs typeface="Arial"/>
                        <a:sym typeface="Arial"/>
                      </a:endParaRPr>
                    </a:p>
                    <a:p>
                      <a:pPr indent="0" lvl="0" marL="0" marR="0" rtl="0" algn="l">
                        <a:spcBef>
                          <a:spcPts val="0"/>
                        </a:spcBef>
                        <a:spcAft>
                          <a:spcPts val="0"/>
                        </a:spcAft>
                        <a:buNone/>
                      </a:pPr>
                      <a:r>
                        <a:rPr i="0" lang="en-US" sz="1000" u="none" cap="none" strike="noStrike">
                          <a:solidFill>
                            <a:srgbClr val="D9D9D9"/>
                          </a:solidFill>
                          <a:latin typeface="Arial"/>
                          <a:ea typeface="Arial"/>
                          <a:cs typeface="Arial"/>
                          <a:sym typeface="Arial"/>
                        </a:rPr>
                        <a:t>To print your poster using our same-day professional printing service, go online to </a:t>
                      </a:r>
                      <a:r>
                        <a:rPr i="0" lang="en-US" sz="1000" u="none" cap="none" strike="noStrike">
                          <a:solidFill>
                            <a:srgbClr val="FFC000"/>
                          </a:solidFill>
                          <a:latin typeface="Arial"/>
                          <a:ea typeface="Arial"/>
                          <a:cs typeface="Arial"/>
                          <a:sym typeface="Arial"/>
                        </a:rPr>
                        <a:t>PosterPresentations.com</a:t>
                      </a:r>
                      <a:r>
                        <a:rPr i="0" lang="en-US" sz="1000" u="none" cap="none" strike="noStrike">
                          <a:solidFill>
                            <a:srgbClr val="D9D9D9"/>
                          </a:solidFill>
                          <a:latin typeface="Arial"/>
                          <a:ea typeface="Arial"/>
                          <a:cs typeface="Arial"/>
                          <a:sym typeface="Arial"/>
                        </a:rPr>
                        <a:t> and click on "</a:t>
                      </a:r>
                      <a:r>
                        <a:rPr i="0" lang="en-US" sz="1000" u="none" cap="none" strike="noStrike">
                          <a:solidFill>
                            <a:srgbClr val="FFC000"/>
                          </a:solidFill>
                          <a:latin typeface="Arial"/>
                          <a:ea typeface="Arial"/>
                          <a:cs typeface="Arial"/>
                          <a:sym typeface="Arial"/>
                        </a:rPr>
                        <a:t>Order your poster</a:t>
                      </a:r>
                      <a:r>
                        <a:rPr i="0" lang="en-US" sz="1000" u="none" cap="none" strike="noStrike">
                          <a:solidFill>
                            <a:srgbClr val="D9D9D9"/>
                          </a:solidFill>
                          <a:latin typeface="Arial"/>
                          <a:ea typeface="Arial"/>
                          <a:cs typeface="Arial"/>
                          <a:sym typeface="Arial"/>
                        </a:rPr>
                        <a:t>".</a:t>
                      </a:r>
                      <a:endParaRPr b="1" sz="1000" u="none" cap="none" strike="noStrike">
                        <a:solidFill>
                          <a:srgbClr val="D9D9D9"/>
                        </a:solidFill>
                        <a:latin typeface="Arial"/>
                        <a:ea typeface="Arial"/>
                        <a:cs typeface="Arial"/>
                        <a:sym typeface="Arial"/>
                      </a:endParaRPr>
                    </a:p>
                  </a:txBody>
                  <a:tcPr marT="35550" marB="35550" marR="71075" marL="71075">
                    <a:solidFill>
                      <a:srgbClr val="010101"/>
                    </a:solidFill>
                  </a:tcPr>
                </a:tc>
                <a:tc hMerge="1"/>
              </a:tr>
              <a:tr h="2300550">
                <a:tc>
                  <a:txBody>
                    <a:bodyPr/>
                    <a:lstStyle/>
                    <a:p>
                      <a:pPr indent="0" lvl="0" marL="0" marR="0" rtl="0" algn="ctr">
                        <a:spcBef>
                          <a:spcPts val="0"/>
                        </a:spcBef>
                        <a:spcAft>
                          <a:spcPts val="0"/>
                        </a:spcAft>
                        <a:buNone/>
                      </a:pPr>
                      <a:r>
                        <a:t/>
                      </a:r>
                      <a:endParaRPr sz="1200" u="none" cap="none" strike="noStrike">
                        <a:solidFill>
                          <a:srgbClr val="1F3A4E"/>
                        </a:solidFill>
                      </a:endParaRPr>
                    </a:p>
                    <a:p>
                      <a:pPr indent="0" lvl="0" marL="0" marR="0" rtl="0" algn="ctr">
                        <a:lnSpc>
                          <a:spcPct val="100000"/>
                        </a:lnSpc>
                        <a:spcBef>
                          <a:spcPts val="0"/>
                        </a:spcBef>
                        <a:spcAft>
                          <a:spcPts val="0"/>
                        </a:spcAft>
                        <a:buClr>
                          <a:schemeClr val="lt1"/>
                        </a:buClr>
                        <a:buSzPts val="1200"/>
                        <a:buFont typeface="Arial"/>
                        <a:buNone/>
                      </a:pPr>
                      <a:r>
                        <a:rPr lang="en-US" sz="1200" u="none" cap="none" strike="noStrike">
                          <a:solidFill>
                            <a:schemeClr val="lt1"/>
                          </a:solidFill>
                          <a:latin typeface="Arial"/>
                          <a:ea typeface="Arial"/>
                          <a:cs typeface="Arial"/>
                          <a:sym typeface="Arial"/>
                        </a:rPr>
                        <a:t>This is a template for a </a:t>
                      </a:r>
                      <a:endParaRPr/>
                    </a:p>
                    <a:p>
                      <a:pPr indent="0" lvl="0" marL="0" marR="0" rtl="0" algn="ctr">
                        <a:spcBef>
                          <a:spcPts val="0"/>
                        </a:spcBef>
                        <a:spcAft>
                          <a:spcPts val="0"/>
                        </a:spcAft>
                        <a:buNone/>
                      </a:pPr>
                      <a:r>
                        <a:rPr lang="en-US" sz="1200" u="none" cap="none" strike="noStrike">
                          <a:solidFill>
                            <a:schemeClr val="lt1"/>
                          </a:solidFill>
                          <a:latin typeface="Arial"/>
                          <a:ea typeface="Arial"/>
                          <a:cs typeface="Arial"/>
                          <a:sym typeface="Arial"/>
                        </a:rPr>
                        <a:t>presentation poster</a:t>
                      </a:r>
                      <a:br>
                        <a:rPr lang="en-US" sz="1200" u="none" cap="none" strike="noStrike">
                          <a:solidFill>
                            <a:schemeClr val="lt1"/>
                          </a:solidFill>
                          <a:latin typeface="Arial"/>
                          <a:ea typeface="Arial"/>
                          <a:cs typeface="Arial"/>
                          <a:sym typeface="Arial"/>
                        </a:rPr>
                      </a:br>
                      <a:r>
                        <a:rPr b="1" lang="en-US" sz="2000" u="none" cap="none" strike="noStrike">
                          <a:solidFill>
                            <a:srgbClr val="FFC000"/>
                          </a:solidFill>
                          <a:latin typeface="Arial"/>
                          <a:ea typeface="Arial"/>
                          <a:cs typeface="Arial"/>
                          <a:sym typeface="Arial"/>
                        </a:rPr>
                        <a:t>Virtual</a:t>
                      </a:r>
                      <a:br>
                        <a:rPr b="1" lang="en-US" sz="2000" u="none" cap="none" strike="noStrike">
                          <a:solidFill>
                            <a:srgbClr val="FFC000"/>
                          </a:solidFill>
                          <a:latin typeface="Arial"/>
                          <a:ea typeface="Arial"/>
                          <a:cs typeface="Arial"/>
                          <a:sym typeface="Arial"/>
                        </a:rPr>
                      </a:br>
                      <a:r>
                        <a:rPr b="1" lang="en-US" sz="2000" u="none" cap="none" strike="noStrike">
                          <a:solidFill>
                            <a:srgbClr val="FFC000"/>
                          </a:solidFill>
                          <a:latin typeface="Arial"/>
                          <a:ea typeface="Arial"/>
                          <a:cs typeface="Arial"/>
                          <a:sym typeface="Arial"/>
                        </a:rPr>
                        <a:t>Wide Screen</a:t>
                      </a:r>
                      <a:br>
                        <a:rPr b="1" lang="en-US" sz="2000" u="none" cap="none" strike="noStrike">
                          <a:solidFill>
                            <a:srgbClr val="FFC000"/>
                          </a:solidFill>
                          <a:latin typeface="Arial"/>
                          <a:ea typeface="Arial"/>
                          <a:cs typeface="Arial"/>
                          <a:sym typeface="Arial"/>
                        </a:rPr>
                      </a:br>
                      <a:r>
                        <a:rPr b="1" lang="en-US" sz="2000" u="none" cap="none" strike="noStrike">
                          <a:solidFill>
                            <a:srgbClr val="FFC000"/>
                          </a:solidFill>
                          <a:latin typeface="Arial"/>
                          <a:ea typeface="Arial"/>
                          <a:cs typeface="Arial"/>
                          <a:sym typeface="Arial"/>
                        </a:rPr>
                        <a:t>(16:9 Ratio)</a:t>
                      </a:r>
                      <a:br>
                        <a:rPr lang="en-US" sz="1200" u="none" cap="none" strike="noStrike">
                          <a:solidFill>
                            <a:schemeClr val="lt1"/>
                          </a:solidFill>
                          <a:latin typeface="Arial"/>
                          <a:ea typeface="Arial"/>
                          <a:cs typeface="Arial"/>
                          <a:sym typeface="Arial"/>
                        </a:rPr>
                      </a:br>
                      <a:endParaRPr sz="1200" u="none" cap="none" strike="noStrike">
                        <a:solidFill>
                          <a:srgbClr val="1F3A4E"/>
                        </a:solidFill>
                      </a:endParaRPr>
                    </a:p>
                  </a:txBody>
                  <a:tcPr marT="23000" marB="23000" marR="52575" marL="52575">
                    <a:solidFill>
                      <a:srgbClr val="010101"/>
                    </a:solidFill>
                  </a:tcPr>
                </a:tc>
                <a:tc>
                  <a:txBody>
                    <a:bodyPr/>
                    <a:lstStyle/>
                    <a:p>
                      <a:pPr indent="0" lvl="0" marL="0" marR="0" rtl="0" algn="l">
                        <a:lnSpc>
                          <a:spcPct val="100000"/>
                        </a:lnSpc>
                        <a:spcBef>
                          <a:spcPts val="0"/>
                        </a:spcBef>
                        <a:spcAft>
                          <a:spcPts val="0"/>
                        </a:spcAft>
                        <a:buClr>
                          <a:srgbClr val="FFC000"/>
                        </a:buClr>
                        <a:buSzPts val="1200"/>
                        <a:buFont typeface="Arial"/>
                        <a:buNone/>
                      </a:pPr>
                      <a:r>
                        <a:rPr b="1" lang="en-US" sz="1200" u="none" cap="none" strike="noStrike">
                          <a:solidFill>
                            <a:srgbClr val="FFC000"/>
                          </a:solidFill>
                          <a:latin typeface="Arial"/>
                          <a:ea typeface="Arial"/>
                          <a:cs typeface="Arial"/>
                          <a:sym typeface="Arial"/>
                        </a:rPr>
                        <a:t>Important: Check the template size</a:t>
                      </a:r>
                      <a:br>
                        <a:rPr b="0" lang="en-US" sz="1000" u="none" cap="none" strike="noStrike">
                          <a:solidFill>
                            <a:srgbClr val="FFC000"/>
                          </a:solidFill>
                          <a:latin typeface="Arial"/>
                          <a:ea typeface="Arial"/>
                          <a:cs typeface="Arial"/>
                          <a:sym typeface="Arial"/>
                        </a:rPr>
                      </a:br>
                      <a:r>
                        <a:rPr b="0" lang="en-US" sz="1000" u="none" cap="none" strike="noStrike">
                          <a:solidFill>
                            <a:srgbClr val="D9D9D9"/>
                          </a:solidFill>
                          <a:latin typeface="Arial"/>
                          <a:ea typeface="Arial"/>
                          <a:cs typeface="Arial"/>
                          <a:sym typeface="Arial"/>
                        </a:rPr>
                        <a:t>Before you start working on your poster and to avoid printing problems check that you have downloaded and that you are using the correct size template for your poster presentation.</a:t>
                      </a:r>
                      <a:br>
                        <a:rPr b="0" lang="en-US" sz="1000" u="none" cap="none" strike="noStrike">
                          <a:solidFill>
                            <a:srgbClr val="D9D9D9"/>
                          </a:solidFill>
                          <a:latin typeface="Arial"/>
                          <a:ea typeface="Arial"/>
                          <a:cs typeface="Arial"/>
                          <a:sym typeface="Arial"/>
                        </a:rPr>
                      </a:br>
                      <a:r>
                        <a:rPr b="0" lang="en-US" sz="1000" u="none" cap="none" strike="noStrike">
                          <a:solidFill>
                            <a:srgbClr val="D9D9D9"/>
                          </a:solidFill>
                          <a:latin typeface="Arial"/>
                          <a:ea typeface="Arial"/>
                          <a:cs typeface="Arial"/>
                          <a:sym typeface="Arial"/>
                        </a:rPr>
                        <a:t>This template can also be printed at the following sizes without distortion and without any additional formatting:</a:t>
                      </a:r>
                      <a:br>
                        <a:rPr b="0" lang="en-US" sz="1000" u="none" cap="none" strike="noStrike">
                          <a:solidFill>
                            <a:srgbClr val="D9D9D9"/>
                          </a:solidFill>
                          <a:latin typeface="Arial"/>
                          <a:ea typeface="Arial"/>
                          <a:cs typeface="Arial"/>
                          <a:sym typeface="Arial"/>
                        </a:rPr>
                      </a:br>
                      <a:r>
                        <a:rPr b="0" lang="en-US" sz="1000" u="none" cap="none" strike="noStrike">
                          <a:solidFill>
                            <a:srgbClr val="FFC000"/>
                          </a:solidFill>
                          <a:latin typeface="Arial"/>
                          <a:ea typeface="Arial"/>
                          <a:cs typeface="Arial"/>
                          <a:sym typeface="Arial"/>
                        </a:rPr>
                        <a:t>27 tall x 48 wide</a:t>
                      </a:r>
                      <a:br>
                        <a:rPr b="0" lang="en-US" sz="1000" u="none" cap="none" strike="noStrike">
                          <a:solidFill>
                            <a:srgbClr val="FFC000"/>
                          </a:solidFill>
                          <a:latin typeface="Arial"/>
                          <a:ea typeface="Arial"/>
                          <a:cs typeface="Arial"/>
                          <a:sym typeface="Arial"/>
                        </a:rPr>
                      </a:br>
                      <a:r>
                        <a:rPr b="0" lang="en-US" sz="1000" u="none" cap="none" strike="noStrike">
                          <a:solidFill>
                            <a:srgbClr val="FFC000"/>
                          </a:solidFill>
                          <a:latin typeface="Arial"/>
                          <a:ea typeface="Arial"/>
                          <a:cs typeface="Arial"/>
                          <a:sym typeface="Arial"/>
                        </a:rPr>
                        <a:t>36 tall x 64 wide</a:t>
                      </a:r>
                      <a:endParaRPr/>
                    </a:p>
                    <a:p>
                      <a:pPr indent="0" lvl="0" marL="0" marR="0" rtl="0" algn="l">
                        <a:lnSpc>
                          <a:spcPct val="100000"/>
                        </a:lnSpc>
                        <a:spcBef>
                          <a:spcPts val="0"/>
                        </a:spcBef>
                        <a:spcAft>
                          <a:spcPts val="0"/>
                        </a:spcAft>
                        <a:buClr>
                          <a:srgbClr val="FFC000"/>
                        </a:buClr>
                        <a:buSzPts val="1000"/>
                        <a:buFont typeface="Arial"/>
                        <a:buNone/>
                      </a:pPr>
                      <a:r>
                        <a:rPr b="0" lang="en-US" sz="1000" u="none" cap="none" strike="noStrike">
                          <a:solidFill>
                            <a:srgbClr val="FFC000"/>
                          </a:solidFill>
                          <a:latin typeface="Arial"/>
                          <a:ea typeface="Arial"/>
                          <a:cs typeface="Arial"/>
                          <a:sym typeface="Arial"/>
                        </a:rPr>
                        <a:t>45 tall x 80 wide</a:t>
                      </a:r>
                      <a:endParaRPr/>
                    </a:p>
                  </a:txBody>
                  <a:tcPr marT="69000" marB="23000" marR="52575" marL="105150">
                    <a:solidFill>
                      <a:srgbClr val="010101"/>
                    </a:solidFill>
                  </a:tcPr>
                </a:tc>
              </a:tr>
              <a:tr h="2157775">
                <a:tc>
                  <a:txBody>
                    <a:bodyPr/>
                    <a:lstStyle/>
                    <a:p>
                      <a:pPr indent="0" lvl="0" marL="0" marR="0" rtl="0" algn="l">
                        <a:spcBef>
                          <a:spcPts val="0"/>
                        </a:spcBef>
                        <a:spcAft>
                          <a:spcPts val="0"/>
                        </a:spcAft>
                        <a:buNone/>
                      </a:pPr>
                      <a:r>
                        <a:t/>
                      </a:r>
                      <a:endParaRPr sz="1000">
                        <a:solidFill>
                          <a:srgbClr val="1F3A4E"/>
                        </a:solidFill>
                      </a:endParaRPr>
                    </a:p>
                  </a:txBody>
                  <a:tcPr marT="23000" marB="23000" marR="52575" marL="52575"/>
                </a:tc>
                <a:tc>
                  <a:txBody>
                    <a:bodyPr/>
                    <a:lstStyle/>
                    <a:p>
                      <a:pPr indent="0" lvl="0" marL="0" marR="0" rtl="0" algn="l">
                        <a:spcBef>
                          <a:spcPts val="0"/>
                        </a:spcBef>
                        <a:spcAft>
                          <a:spcPts val="0"/>
                        </a:spcAft>
                        <a:buNone/>
                      </a:pPr>
                      <a:r>
                        <a:rPr b="1" lang="en-US" sz="1200">
                          <a:solidFill>
                            <a:srgbClr val="FFC000"/>
                          </a:solidFill>
                          <a:latin typeface="Arial"/>
                          <a:ea typeface="Arial"/>
                          <a:cs typeface="Arial"/>
                          <a:sym typeface="Arial"/>
                        </a:rPr>
                        <a:t>How to </a:t>
                      </a:r>
                      <a:r>
                        <a:rPr b="1" lang="en-US" sz="2000">
                          <a:solidFill>
                            <a:srgbClr val="FFC000"/>
                          </a:solidFill>
                          <a:latin typeface="Arial"/>
                          <a:ea typeface="Arial"/>
                          <a:cs typeface="Arial"/>
                          <a:sym typeface="Arial"/>
                        </a:rPr>
                        <a:t>Zoom in </a:t>
                      </a:r>
                      <a:r>
                        <a:rPr b="1" lang="en-US" sz="1200">
                          <a:solidFill>
                            <a:srgbClr val="FFC000"/>
                          </a:solidFill>
                          <a:latin typeface="Arial"/>
                          <a:ea typeface="Arial"/>
                          <a:cs typeface="Arial"/>
                          <a:sym typeface="Arial"/>
                        </a:rPr>
                        <a:t>and </a:t>
                      </a:r>
                      <a:r>
                        <a:rPr b="1" lang="en-US" sz="900">
                          <a:solidFill>
                            <a:srgbClr val="FFC000"/>
                          </a:solidFill>
                          <a:latin typeface="Arial"/>
                          <a:ea typeface="Arial"/>
                          <a:cs typeface="Arial"/>
                          <a:sym typeface="Arial"/>
                        </a:rPr>
                        <a:t>out</a:t>
                      </a:r>
                      <a:endParaRPr b="1" sz="1200">
                        <a:solidFill>
                          <a:srgbClr val="FFC000"/>
                        </a:solidFill>
                        <a:latin typeface="Arial"/>
                        <a:ea typeface="Arial"/>
                        <a:cs typeface="Arial"/>
                        <a:sym typeface="Arial"/>
                      </a:endParaRPr>
                    </a:p>
                    <a:p>
                      <a:pPr indent="0" lvl="0" marL="0" marR="0" rtl="0" algn="l">
                        <a:spcBef>
                          <a:spcPts val="0"/>
                        </a:spcBef>
                        <a:spcAft>
                          <a:spcPts val="0"/>
                        </a:spcAft>
                        <a:buNone/>
                      </a:pPr>
                      <a:r>
                        <a:rPr b="0" lang="en-US" sz="1000">
                          <a:solidFill>
                            <a:srgbClr val="D9D9D9"/>
                          </a:solidFill>
                          <a:latin typeface="Arial"/>
                          <a:ea typeface="Arial"/>
                          <a:cs typeface="Arial"/>
                          <a:sym typeface="Arial"/>
                        </a:rPr>
                        <a:t>Use the PowerPoint zoom tool to adjust the screen magnification to view comfortably. PowerPoint provides 2 ways to zoom: </a:t>
                      </a:r>
                      <a:br>
                        <a:rPr b="0" lang="en-US" sz="1000">
                          <a:solidFill>
                            <a:srgbClr val="D9D9D9"/>
                          </a:solidFill>
                          <a:latin typeface="Arial"/>
                          <a:ea typeface="Arial"/>
                          <a:cs typeface="Arial"/>
                          <a:sym typeface="Arial"/>
                        </a:rPr>
                      </a:br>
                      <a:r>
                        <a:rPr b="0" lang="en-US" sz="1000">
                          <a:solidFill>
                            <a:srgbClr val="FFC000"/>
                          </a:solidFill>
                          <a:latin typeface="Arial"/>
                          <a:ea typeface="Arial"/>
                          <a:cs typeface="Arial"/>
                          <a:sym typeface="Arial"/>
                        </a:rPr>
                        <a:t>1. </a:t>
                      </a:r>
                      <a:r>
                        <a:rPr b="0" lang="en-US" sz="1000">
                          <a:solidFill>
                            <a:srgbClr val="D9D9D9"/>
                          </a:solidFill>
                          <a:latin typeface="Arial"/>
                          <a:ea typeface="Arial"/>
                          <a:cs typeface="Arial"/>
                          <a:sym typeface="Arial"/>
                        </a:rPr>
                        <a:t>On the top menu bar click on the VIEW tab and then click on ZOOM. Choose the zoom percentage that works best for you. </a:t>
                      </a:r>
                      <a:br>
                        <a:rPr b="0" lang="en-US" sz="1000">
                          <a:solidFill>
                            <a:srgbClr val="D9D9D9"/>
                          </a:solidFill>
                          <a:latin typeface="Arial"/>
                          <a:ea typeface="Arial"/>
                          <a:cs typeface="Arial"/>
                          <a:sym typeface="Arial"/>
                        </a:rPr>
                      </a:br>
                      <a:r>
                        <a:rPr b="0" lang="en-US" sz="1000">
                          <a:solidFill>
                            <a:srgbClr val="FFC000"/>
                          </a:solidFill>
                          <a:latin typeface="Arial"/>
                          <a:ea typeface="Arial"/>
                          <a:cs typeface="Arial"/>
                          <a:sym typeface="Arial"/>
                        </a:rPr>
                        <a:t>2. </a:t>
                      </a:r>
                      <a:r>
                        <a:rPr b="0" lang="en-US" sz="1000">
                          <a:solidFill>
                            <a:srgbClr val="D9D9D9"/>
                          </a:solidFill>
                          <a:latin typeface="Arial"/>
                          <a:ea typeface="Arial"/>
                          <a:cs typeface="Arial"/>
                          <a:sym typeface="Arial"/>
                        </a:rPr>
                        <a:t>For better zoom flexibility, use the zoom slider at the bottom right of the window.</a:t>
                      </a:r>
                      <a:endParaRPr/>
                    </a:p>
                  </a:txBody>
                  <a:tcPr marT="69000" marB="23000" marR="52575" marL="105150">
                    <a:solidFill>
                      <a:srgbClr val="010101"/>
                    </a:solidFill>
                  </a:tcPr>
                </a:tc>
              </a:tr>
              <a:tr h="910725">
                <a:tc gridSpan="2">
                  <a:txBody>
                    <a:bodyPr/>
                    <a:lstStyle/>
                    <a:p>
                      <a:pPr indent="0" lvl="0" marL="0" marR="0" rtl="0" algn="l">
                        <a:lnSpc>
                          <a:spcPct val="100000"/>
                        </a:lnSpc>
                        <a:spcBef>
                          <a:spcPts val="0"/>
                        </a:spcBef>
                        <a:spcAft>
                          <a:spcPts val="0"/>
                        </a:spcAft>
                        <a:buClr>
                          <a:srgbClr val="FFC000"/>
                        </a:buClr>
                        <a:buSzPts val="1200"/>
                        <a:buFont typeface="Arial"/>
                        <a:buNone/>
                      </a:pPr>
                      <a:r>
                        <a:rPr b="1" lang="en-US" sz="1200">
                          <a:solidFill>
                            <a:srgbClr val="FFC000"/>
                          </a:solidFill>
                          <a:latin typeface="Arial"/>
                          <a:ea typeface="Arial"/>
                          <a:cs typeface="Arial"/>
                          <a:sym typeface="Arial"/>
                        </a:rPr>
                        <a:t>Ruler and Guides</a:t>
                      </a:r>
                      <a:br>
                        <a:rPr b="0" lang="en-US" sz="1000">
                          <a:solidFill>
                            <a:srgbClr val="FFC000"/>
                          </a:solidFill>
                          <a:latin typeface="Arial"/>
                          <a:ea typeface="Arial"/>
                          <a:cs typeface="Arial"/>
                          <a:sym typeface="Arial"/>
                        </a:rPr>
                      </a:br>
                      <a:r>
                        <a:rPr b="0" lang="en-US" sz="1000">
                          <a:solidFill>
                            <a:srgbClr val="D9D9D9"/>
                          </a:solidFill>
                          <a:latin typeface="Arial"/>
                          <a:ea typeface="Arial"/>
                          <a:cs typeface="Arial"/>
                          <a:sym typeface="Arial"/>
                        </a:rPr>
                        <a:t>The dotted lines on his poster template are guides.  The horizontal and vertical guides will help you align your poster elements accurately. Text boxes and other elements will ”snap” to the guides and stay within the boundaries of the columns. To hide the guides go to VIEW and uncheck the Guides box.</a:t>
                      </a:r>
                      <a:endParaRPr/>
                    </a:p>
                  </a:txBody>
                  <a:tcPr marT="106625" marB="35550" marR="71075" marL="142150">
                    <a:solidFill>
                      <a:srgbClr val="010101"/>
                    </a:solidFill>
                  </a:tcPr>
                </a:tc>
                <a:tc hMerge="1"/>
              </a:tr>
              <a:tr h="1924150">
                <a:tc>
                  <a:txBody>
                    <a:bodyPr/>
                    <a:lstStyle/>
                    <a:p>
                      <a:pPr indent="0" lvl="0" marL="0" marR="0" rtl="0" algn="l">
                        <a:spcBef>
                          <a:spcPts val="0"/>
                        </a:spcBef>
                        <a:spcAft>
                          <a:spcPts val="0"/>
                        </a:spcAft>
                        <a:buNone/>
                      </a:pPr>
                      <a:r>
                        <a:t/>
                      </a:r>
                      <a:endParaRPr sz="1000">
                        <a:solidFill>
                          <a:srgbClr val="1F3A4E"/>
                        </a:solidFill>
                      </a:endParaRPr>
                    </a:p>
                  </a:txBody>
                  <a:tcPr marT="23000" marB="23000" marR="52575" marL="52575"/>
                </a:tc>
                <a:tc>
                  <a:txBody>
                    <a:bodyPr/>
                    <a:lstStyle/>
                    <a:p>
                      <a:pPr indent="0" lvl="1" marL="0" marR="0" rtl="0" algn="l">
                        <a:spcBef>
                          <a:spcPts val="0"/>
                        </a:spcBef>
                        <a:spcAft>
                          <a:spcPts val="0"/>
                        </a:spcAft>
                        <a:buNone/>
                      </a:pPr>
                      <a:r>
                        <a:rPr b="1" lang="en-US" sz="1200" u="none" cap="none" strike="noStrike">
                          <a:solidFill>
                            <a:srgbClr val="FFC000"/>
                          </a:solidFill>
                          <a:latin typeface="Arial"/>
                          <a:ea typeface="Arial"/>
                          <a:cs typeface="Arial"/>
                          <a:sym typeface="Arial"/>
                        </a:rPr>
                        <a:t>Headers and text containers</a:t>
                      </a:r>
                      <a:br>
                        <a:rPr b="0" lang="en-US" sz="1000" u="none" cap="none" strike="noStrike">
                          <a:solidFill>
                            <a:schemeClr val="lt1"/>
                          </a:solidFill>
                          <a:latin typeface="Arial"/>
                          <a:ea typeface="Arial"/>
                          <a:cs typeface="Arial"/>
                          <a:sym typeface="Arial"/>
                        </a:rPr>
                      </a:br>
                      <a:r>
                        <a:rPr b="0" lang="en-US" sz="1000" u="none" cap="none" strike="noStrike">
                          <a:solidFill>
                            <a:srgbClr val="D9D9D9"/>
                          </a:solidFill>
                          <a:latin typeface="Arial"/>
                          <a:ea typeface="Arial"/>
                          <a:cs typeface="Arial"/>
                          <a:sym typeface="Arial"/>
                        </a:rPr>
                        <a:t>Included in this template are commonly used section headers such as Abstract, Objectives, Methods, Results, etc. </a:t>
                      </a:r>
                      <a:br>
                        <a:rPr b="0" lang="en-US" sz="1000" u="none" cap="none" strike="noStrike">
                          <a:solidFill>
                            <a:schemeClr val="lt1"/>
                          </a:solidFill>
                          <a:latin typeface="Arial"/>
                          <a:ea typeface="Arial"/>
                          <a:cs typeface="Arial"/>
                          <a:sym typeface="Arial"/>
                        </a:rPr>
                      </a:br>
                      <a:r>
                        <a:rPr b="0" lang="en-US" sz="1000" u="none" cap="none" strike="noStrike">
                          <a:solidFill>
                            <a:srgbClr val="FFC000"/>
                          </a:solidFill>
                          <a:latin typeface="Arial"/>
                          <a:ea typeface="Arial"/>
                          <a:cs typeface="Arial"/>
                          <a:sym typeface="Arial"/>
                        </a:rPr>
                        <a:t>-</a:t>
                      </a:r>
                      <a:r>
                        <a:rPr b="0" lang="en-US" sz="1000" u="none" cap="none" strike="noStrike">
                          <a:solidFill>
                            <a:schemeClr val="lt1"/>
                          </a:solidFill>
                          <a:latin typeface="Arial"/>
                          <a:ea typeface="Arial"/>
                          <a:cs typeface="Arial"/>
                          <a:sym typeface="Arial"/>
                        </a:rPr>
                        <a:t> </a:t>
                      </a:r>
                      <a:r>
                        <a:rPr b="0" lang="en-US" sz="1000" u="none" cap="none" strike="noStrike">
                          <a:solidFill>
                            <a:srgbClr val="D9D9D9"/>
                          </a:solidFill>
                          <a:latin typeface="Arial"/>
                          <a:ea typeface="Arial"/>
                          <a:cs typeface="Arial"/>
                          <a:sym typeface="Arial"/>
                        </a:rPr>
                        <a:t>Click inside a section header to add its text. </a:t>
                      </a:r>
                      <a:br>
                        <a:rPr b="0" lang="en-US" sz="1000" u="none" cap="none" strike="noStrike">
                          <a:solidFill>
                            <a:schemeClr val="lt1"/>
                          </a:solidFill>
                          <a:latin typeface="Arial"/>
                          <a:ea typeface="Arial"/>
                          <a:cs typeface="Arial"/>
                          <a:sym typeface="Arial"/>
                        </a:rPr>
                      </a:br>
                      <a:r>
                        <a:rPr b="0" lang="en-US" sz="1000" u="none" cap="none" strike="noStrike">
                          <a:solidFill>
                            <a:srgbClr val="FFC000"/>
                          </a:solidFill>
                          <a:latin typeface="Arial"/>
                          <a:ea typeface="Arial"/>
                          <a:cs typeface="Arial"/>
                          <a:sym typeface="Arial"/>
                        </a:rPr>
                        <a:t>-</a:t>
                      </a:r>
                      <a:r>
                        <a:rPr b="0" lang="en-US" sz="1000" u="none" cap="none" strike="noStrike">
                          <a:solidFill>
                            <a:schemeClr val="lt1"/>
                          </a:solidFill>
                          <a:latin typeface="Arial"/>
                          <a:ea typeface="Arial"/>
                          <a:cs typeface="Arial"/>
                          <a:sym typeface="Arial"/>
                        </a:rPr>
                        <a:t> </a:t>
                      </a:r>
                      <a:r>
                        <a:rPr b="0" lang="en-US" sz="1000" u="none" cap="none" strike="noStrike">
                          <a:solidFill>
                            <a:srgbClr val="D9D9D9"/>
                          </a:solidFill>
                          <a:latin typeface="Arial"/>
                          <a:ea typeface="Arial"/>
                          <a:cs typeface="Arial"/>
                          <a:sym typeface="Arial"/>
                        </a:rPr>
                        <a:t>To add another header, click on edge of the section box so that it is outlined. Copy and paste it. </a:t>
                      </a:r>
                      <a:br>
                        <a:rPr b="0" lang="en-US" sz="1000" u="none" cap="none" strike="noStrike">
                          <a:solidFill>
                            <a:schemeClr val="lt1"/>
                          </a:solidFill>
                          <a:latin typeface="Arial"/>
                          <a:ea typeface="Arial"/>
                          <a:cs typeface="Arial"/>
                          <a:sym typeface="Arial"/>
                        </a:rPr>
                      </a:br>
                      <a:r>
                        <a:rPr b="0" lang="en-US" sz="1000" u="none" cap="none" strike="noStrike">
                          <a:solidFill>
                            <a:srgbClr val="FFC000"/>
                          </a:solidFill>
                          <a:latin typeface="Arial"/>
                          <a:ea typeface="Arial"/>
                          <a:cs typeface="Arial"/>
                          <a:sym typeface="Arial"/>
                        </a:rPr>
                        <a:t>-</a:t>
                      </a:r>
                      <a:r>
                        <a:rPr b="0" lang="en-US" sz="1000" u="none" cap="none" strike="noStrike">
                          <a:solidFill>
                            <a:schemeClr val="lt1"/>
                          </a:solidFill>
                          <a:latin typeface="Arial"/>
                          <a:ea typeface="Arial"/>
                          <a:cs typeface="Arial"/>
                          <a:sym typeface="Arial"/>
                        </a:rPr>
                        <a:t> </a:t>
                      </a:r>
                      <a:r>
                        <a:rPr b="0" lang="en-US" sz="1000" u="none" cap="none" strike="noStrike">
                          <a:solidFill>
                            <a:srgbClr val="D9D9D9"/>
                          </a:solidFill>
                          <a:latin typeface="Arial"/>
                          <a:ea typeface="Arial"/>
                          <a:cs typeface="Arial"/>
                          <a:sym typeface="Arial"/>
                        </a:rPr>
                        <a:t>To increase its size, click on the white circles and expand to the the desired size.</a:t>
                      </a:r>
                      <a:endParaRPr/>
                    </a:p>
                  </a:txBody>
                  <a:tcPr marT="69000" marB="23000" marR="52575" marL="105150">
                    <a:solidFill>
                      <a:srgbClr val="010101"/>
                    </a:solidFill>
                  </a:tcPr>
                </a:tc>
              </a:tr>
              <a:tr h="1770600">
                <a:tc gridSpan="2">
                  <a:txBody>
                    <a:bodyPr/>
                    <a:lstStyle/>
                    <a:p>
                      <a:pPr indent="0" lvl="0" marL="0" marR="0" rtl="0" algn="l">
                        <a:spcBef>
                          <a:spcPts val="0"/>
                        </a:spcBef>
                        <a:spcAft>
                          <a:spcPts val="0"/>
                        </a:spcAft>
                        <a:buNone/>
                      </a:pPr>
                      <a:r>
                        <a:rPr b="1" lang="en-US" sz="1200">
                          <a:solidFill>
                            <a:srgbClr val="FFC000"/>
                          </a:solidFill>
                          <a:latin typeface="Arial"/>
                          <a:ea typeface="Arial"/>
                          <a:cs typeface="Arial"/>
                          <a:sym typeface="Arial"/>
                        </a:rPr>
                        <a:t>Adding content to the poster</a:t>
                      </a:r>
                      <a:endParaRPr/>
                    </a:p>
                    <a:p>
                      <a:pPr indent="0" lvl="0" marL="0" marR="0" rtl="0" algn="l">
                        <a:spcBef>
                          <a:spcPts val="0"/>
                        </a:spcBef>
                        <a:spcAft>
                          <a:spcPts val="0"/>
                        </a:spcAft>
                        <a:buNone/>
                      </a:pPr>
                      <a:r>
                        <a:rPr lang="en-US" sz="1000">
                          <a:solidFill>
                            <a:srgbClr val="D9D9D9"/>
                          </a:solidFill>
                          <a:latin typeface="Arial"/>
                          <a:ea typeface="Arial"/>
                          <a:cs typeface="Arial"/>
                          <a:sym typeface="Arial"/>
                        </a:rPr>
                        <a:t>Start by adding your text to each section without spending too much time with formatting. Use the default font size even if your text extends beyond the bottom of the poster. Continue until you have added all your content including text, graphics, photos, etc. Once you finish adding your content you can go back and format your text as needed.</a:t>
                      </a:r>
                      <a:endParaRPr/>
                    </a:p>
                    <a:p>
                      <a:pPr indent="-342900" lvl="0" marL="342900" marR="0" rtl="0" algn="l">
                        <a:spcBef>
                          <a:spcPts val="0"/>
                        </a:spcBef>
                        <a:spcAft>
                          <a:spcPts val="0"/>
                        </a:spcAft>
                        <a:buClr>
                          <a:srgbClr val="D9D9D9"/>
                        </a:buClr>
                        <a:buSzPts val="1000"/>
                        <a:buFont typeface="Arial"/>
                        <a:buChar char="-"/>
                      </a:pPr>
                      <a:r>
                        <a:rPr lang="en-US" sz="1000">
                          <a:solidFill>
                            <a:srgbClr val="D9D9D9"/>
                          </a:solidFill>
                          <a:latin typeface="Arial"/>
                          <a:ea typeface="Arial"/>
                          <a:cs typeface="Arial"/>
                          <a:sym typeface="Arial"/>
                        </a:rPr>
                        <a:t>If you run out of room, try to reduce the size of your fonts and/or the size of your graphics. If there is a lot of empty space try to increase your font sizes and the size of your graphics. The font used for references can be smaller.</a:t>
                      </a:r>
                      <a:endParaRPr sz="1000">
                        <a:solidFill>
                          <a:srgbClr val="D9D9D9"/>
                        </a:solidFill>
                        <a:latin typeface="Arial"/>
                        <a:ea typeface="Arial"/>
                        <a:cs typeface="Arial"/>
                        <a:sym typeface="Arial"/>
                      </a:endParaRPr>
                    </a:p>
                  </a:txBody>
                  <a:tcPr marT="106625" marB="35550" marR="71075" marL="142150">
                    <a:solidFill>
                      <a:srgbClr val="010101"/>
                    </a:solidFill>
                  </a:tcPr>
                </a:tc>
                <a:tc hMerge="1"/>
              </a:tr>
              <a:tr h="1196275">
                <a:tc gridSpan="2">
                  <a:txBody>
                    <a:bodyPr/>
                    <a:lstStyle/>
                    <a:p>
                      <a:pPr indent="0" lvl="0" marL="0" marR="0" rtl="0" algn="l">
                        <a:lnSpc>
                          <a:spcPct val="100000"/>
                        </a:lnSpc>
                        <a:spcBef>
                          <a:spcPts val="0"/>
                        </a:spcBef>
                        <a:spcAft>
                          <a:spcPts val="0"/>
                        </a:spcAft>
                        <a:buClr>
                          <a:srgbClr val="FFC000"/>
                        </a:buClr>
                        <a:buSzPts val="1200"/>
                        <a:buFont typeface="Arial"/>
                        <a:buNone/>
                      </a:pPr>
                      <a:r>
                        <a:rPr b="1" lang="en-US" sz="1200">
                          <a:solidFill>
                            <a:srgbClr val="FFC000"/>
                          </a:solidFill>
                          <a:latin typeface="Arial"/>
                          <a:ea typeface="Arial"/>
                          <a:cs typeface="Arial"/>
                          <a:sym typeface="Arial"/>
                        </a:rPr>
                        <a:t>Photos</a:t>
                      </a:r>
                      <a:endParaRPr/>
                    </a:p>
                    <a:p>
                      <a:pPr indent="0" lvl="0" marL="0" marR="0" rtl="0" algn="l">
                        <a:lnSpc>
                          <a:spcPct val="100000"/>
                        </a:lnSpc>
                        <a:spcBef>
                          <a:spcPts val="0"/>
                        </a:spcBef>
                        <a:spcAft>
                          <a:spcPts val="0"/>
                        </a:spcAft>
                        <a:buClr>
                          <a:srgbClr val="D9D9D9"/>
                        </a:buClr>
                        <a:buSzPts val="1000"/>
                        <a:buFont typeface="Arial"/>
                        <a:buNone/>
                      </a:pPr>
                      <a:r>
                        <a:rPr b="0" i="0" lang="en-US" sz="1000" u="none" cap="none" strike="noStrike">
                          <a:solidFill>
                            <a:srgbClr val="D9D9D9"/>
                          </a:solidFill>
                          <a:latin typeface="Arial"/>
                          <a:ea typeface="Arial"/>
                          <a:cs typeface="Arial"/>
                          <a:sym typeface="Arial"/>
                        </a:rPr>
                        <a:t>You can add photos by dragging and dropping from your desktop, copy and paste, or by going to INSERT &gt; PICTURES. Resize images proportionally by holding down the SHIFT key and dragging one of the white corner handles (dots). For a professional-looking poster, do not distort your images by stretching them disproportionally.</a:t>
                      </a:r>
                      <a:endParaRPr/>
                    </a:p>
                  </a:txBody>
                  <a:tcPr marT="35550" marB="35550" marR="71075" marL="71075">
                    <a:solidFill>
                      <a:srgbClr val="010101"/>
                    </a:solidFill>
                  </a:tcPr>
                </a:tc>
                <a:tc hMerge="1"/>
              </a:tr>
              <a:tr h="1153775">
                <a:tc gridSpan="2">
                  <a:txBody>
                    <a:bodyPr/>
                    <a:lstStyle/>
                    <a:p>
                      <a:pPr indent="0" lvl="0" marL="0" marR="0" rtl="0" algn="l">
                        <a:spcBef>
                          <a:spcPts val="0"/>
                        </a:spcBef>
                        <a:spcAft>
                          <a:spcPts val="0"/>
                        </a:spcAft>
                        <a:buNone/>
                      </a:pPr>
                      <a:r>
                        <a:t/>
                      </a:r>
                      <a:endParaRPr sz="1000">
                        <a:solidFill>
                          <a:schemeClr val="lt1"/>
                        </a:solidFill>
                        <a:latin typeface="Arial"/>
                        <a:ea typeface="Arial"/>
                        <a:cs typeface="Arial"/>
                        <a:sym typeface="Arial"/>
                      </a:endParaRPr>
                    </a:p>
                  </a:txBody>
                  <a:tcPr marT="35550" marB="35550" marR="71075" marL="71075"/>
                </a:tc>
                <a:tc hMerge="1"/>
              </a:tr>
              <a:tr h="644150">
                <a:tc gridSpan="2">
                  <a:txBody>
                    <a:bodyPr/>
                    <a:lstStyle/>
                    <a:p>
                      <a:pPr indent="0" lvl="0" marL="0" marR="0" rtl="0" algn="l">
                        <a:lnSpc>
                          <a:spcPct val="100000"/>
                        </a:lnSpc>
                        <a:spcBef>
                          <a:spcPts val="0"/>
                        </a:spcBef>
                        <a:spcAft>
                          <a:spcPts val="0"/>
                        </a:spcAft>
                        <a:buClr>
                          <a:srgbClr val="FFC000"/>
                        </a:buClr>
                        <a:buSzPts val="1200"/>
                        <a:buFont typeface="Arial"/>
                        <a:buNone/>
                      </a:pPr>
                      <a:r>
                        <a:rPr b="1" lang="en-US" sz="1200">
                          <a:solidFill>
                            <a:srgbClr val="FFC000"/>
                          </a:solidFill>
                          <a:latin typeface="Arial"/>
                          <a:ea typeface="Arial"/>
                          <a:cs typeface="Arial"/>
                          <a:sym typeface="Arial"/>
                        </a:rPr>
                        <a:t>Quality check your graphics</a:t>
                      </a:r>
                      <a:endParaRPr/>
                    </a:p>
                    <a:p>
                      <a:pPr indent="0" lvl="0" marL="0" marR="0" rtl="0" algn="l">
                        <a:lnSpc>
                          <a:spcPct val="100000"/>
                        </a:lnSpc>
                        <a:spcBef>
                          <a:spcPts val="0"/>
                        </a:spcBef>
                        <a:spcAft>
                          <a:spcPts val="0"/>
                        </a:spcAft>
                        <a:buClr>
                          <a:srgbClr val="D9D9D9"/>
                        </a:buClr>
                        <a:buSzPts val="1000"/>
                        <a:buFont typeface="Arial"/>
                        <a:buNone/>
                      </a:pPr>
                      <a:r>
                        <a:rPr lang="en-US" sz="1000">
                          <a:solidFill>
                            <a:srgbClr val="D9D9D9"/>
                          </a:solidFill>
                          <a:latin typeface="Arial"/>
                          <a:ea typeface="Arial"/>
                          <a:cs typeface="Arial"/>
                          <a:sym typeface="Arial"/>
                        </a:rPr>
                        <a:t>Zoom in and look at your images at 100%-200% magnification. If they look clear, they will print well. </a:t>
                      </a:r>
                      <a:endParaRPr/>
                    </a:p>
                  </a:txBody>
                  <a:tcPr marT="35550" marB="35550" marR="71075" marL="71075">
                    <a:solidFill>
                      <a:srgbClr val="010101"/>
                    </a:solidFill>
                  </a:tcPr>
                </a:tc>
                <a:tc hMerge="1"/>
              </a:tr>
              <a:tr h="1603625">
                <a:tc gridSpan="2">
                  <a:txBody>
                    <a:bodyPr/>
                    <a:lstStyle/>
                    <a:p>
                      <a:pPr indent="0" lvl="0" marL="0" marR="0" rtl="0" algn="l">
                        <a:lnSpc>
                          <a:spcPct val="100000"/>
                        </a:lnSpc>
                        <a:spcBef>
                          <a:spcPts val="0"/>
                        </a:spcBef>
                        <a:spcAft>
                          <a:spcPts val="0"/>
                        </a:spcAft>
                        <a:buClr>
                          <a:schemeClr val="dk1"/>
                        </a:buClr>
                        <a:buSzPts val="1000"/>
                        <a:buFont typeface="Arial"/>
                        <a:buNone/>
                      </a:pPr>
                      <a:r>
                        <a:t/>
                      </a:r>
                      <a:endParaRPr sz="1000">
                        <a:solidFill>
                          <a:schemeClr val="lt1"/>
                        </a:solidFill>
                        <a:latin typeface="Arial"/>
                        <a:ea typeface="Arial"/>
                        <a:cs typeface="Arial"/>
                        <a:sym typeface="Arial"/>
                      </a:endParaRPr>
                    </a:p>
                  </a:txBody>
                  <a:tcPr marT="35550" marB="35550" marR="71075" marL="71075"/>
                </a:tc>
                <a:tc hMerge="1"/>
              </a:tr>
            </a:tbl>
          </a:graphicData>
        </a:graphic>
      </p:graphicFrame>
      <p:graphicFrame>
        <p:nvGraphicFramePr>
          <p:cNvPr id="18" name="Google Shape;18;p2"/>
          <p:cNvGraphicFramePr/>
          <p:nvPr/>
        </p:nvGraphicFramePr>
        <p:xfrm>
          <a:off x="29619709" y="0"/>
          <a:ext cx="3000000" cy="3000000"/>
        </p:xfrm>
        <a:graphic>
          <a:graphicData uri="http://schemas.openxmlformats.org/drawingml/2006/table">
            <a:tbl>
              <a:tblPr bandRow="1" firstRow="1">
                <a:noFill/>
                <a:tableStyleId>{486CFC4A-C0F1-46EA-84DD-002E769EAFB7}</a:tableStyleId>
              </a:tblPr>
              <a:tblGrid>
                <a:gridCol w="2095675"/>
                <a:gridCol w="681725"/>
                <a:gridCol w="2844400"/>
              </a:tblGrid>
              <a:tr h="646900">
                <a:tc gridSpan="3">
                  <a:txBody>
                    <a:bodyPr/>
                    <a:lstStyle/>
                    <a:p>
                      <a:pPr indent="0" lvl="0" marL="0" marR="0" rtl="0" algn="ctr">
                        <a:lnSpc>
                          <a:spcPct val="100000"/>
                        </a:lnSpc>
                        <a:spcBef>
                          <a:spcPts val="0"/>
                        </a:spcBef>
                        <a:spcAft>
                          <a:spcPts val="0"/>
                        </a:spcAft>
                        <a:buClr>
                          <a:srgbClr val="1F3A4E"/>
                        </a:buClr>
                        <a:buSzPts val="2100"/>
                        <a:buFont typeface="Arial Black"/>
                        <a:buNone/>
                      </a:pPr>
                      <a:r>
                        <a:rPr b="0" lang="en-US" sz="2100">
                          <a:solidFill>
                            <a:srgbClr val="1F3A4E"/>
                          </a:solidFill>
                          <a:latin typeface="Arial Black"/>
                          <a:ea typeface="Arial Black"/>
                          <a:cs typeface="Arial Black"/>
                          <a:sym typeface="Arial Black"/>
                        </a:rPr>
                        <a:t>QUICK START GUIDE</a:t>
                      </a:r>
                      <a:br>
                        <a:rPr b="0" lang="en-US" sz="2100">
                          <a:solidFill>
                            <a:srgbClr val="1F3A4E"/>
                          </a:solidFill>
                          <a:latin typeface="Arial Black"/>
                          <a:ea typeface="Arial Black"/>
                          <a:cs typeface="Arial Black"/>
                          <a:sym typeface="Arial Black"/>
                        </a:rPr>
                      </a:br>
                      <a:r>
                        <a:rPr b="1" lang="en-US" sz="1700">
                          <a:solidFill>
                            <a:srgbClr val="FF0000"/>
                          </a:solidFill>
                          <a:latin typeface="Trebuchet MS"/>
                          <a:ea typeface="Trebuchet MS"/>
                          <a:cs typeface="Trebuchet MS"/>
                          <a:sym typeface="Trebuchet MS"/>
                        </a:rPr>
                        <a:t>(THIS SIDEBAR WILL NOT PRINT)</a:t>
                      </a:r>
                      <a:endParaRPr b="1" sz="2100">
                        <a:solidFill>
                          <a:schemeClr val="lt1"/>
                        </a:solidFill>
                        <a:latin typeface="Trebuchet MS"/>
                        <a:ea typeface="Trebuchet MS"/>
                        <a:cs typeface="Trebuchet MS"/>
                        <a:sym typeface="Trebuchet MS"/>
                      </a:endParaRPr>
                    </a:p>
                  </a:txBody>
                  <a:tcPr marT="47625" marB="47625" marR="95275" marL="95275">
                    <a:solidFill>
                      <a:srgbClr val="FFC000"/>
                    </a:solidFill>
                  </a:tcPr>
                </a:tc>
                <a:tc hMerge="1"/>
                <a:tc hMerge="1"/>
              </a:tr>
              <a:tr h="2580075">
                <a:tc gridSpan="3">
                  <a:txBody>
                    <a:bodyPr/>
                    <a:lstStyle/>
                    <a:p>
                      <a:pPr indent="0" lvl="0" marL="0" marR="0" rtl="0" algn="l">
                        <a:spcBef>
                          <a:spcPts val="0"/>
                        </a:spcBef>
                        <a:spcAft>
                          <a:spcPts val="0"/>
                        </a:spcAft>
                        <a:buNone/>
                      </a:pPr>
                      <a:r>
                        <a:rPr b="1" lang="en-US" sz="1500">
                          <a:solidFill>
                            <a:srgbClr val="FFC000"/>
                          </a:solidFill>
                          <a:latin typeface="Arial"/>
                          <a:ea typeface="Arial"/>
                          <a:cs typeface="Arial"/>
                          <a:sym typeface="Arial"/>
                        </a:rPr>
                        <a:t>How to change the template colors</a:t>
                      </a:r>
                      <a:endParaRPr/>
                    </a:p>
                    <a:p>
                      <a:pPr indent="0" lvl="0" marL="0" marR="0" rtl="0" algn="l">
                        <a:spcBef>
                          <a:spcPts val="0"/>
                        </a:spcBef>
                        <a:spcAft>
                          <a:spcPts val="0"/>
                        </a:spcAft>
                        <a:buNone/>
                      </a:pPr>
                      <a:r>
                        <a:rPr b="0" lang="en-US" sz="1300">
                          <a:solidFill>
                            <a:srgbClr val="D9D9D9"/>
                          </a:solidFill>
                          <a:latin typeface="Arial"/>
                          <a:ea typeface="Arial"/>
                          <a:cs typeface="Arial"/>
                          <a:sym typeface="Arial"/>
                        </a:rPr>
                        <a:t>You can change the overall template color theme by clicking on the COLORS dropdown menu under the DESIGN tab. You can see a tutorial here: </a:t>
                      </a:r>
                      <a:r>
                        <a:rPr lang="en-US" sz="1300" u="sng">
                          <a:solidFill>
                            <a:srgbClr val="FFC000"/>
                          </a:solidFill>
                          <a:hlinkClick r:id="rId1">
                            <a:extLst>
                              <a:ext uri="{A12FA001-AC4F-418D-AE19-62706E023703}">
                                <ahyp:hlinkClr val="tx"/>
                              </a:ext>
                            </a:extLst>
                          </a:hlinkClick>
                        </a:rPr>
                        <a:t>https://www.posterpresentations.com/how-to-change-the-research-poster-template-colors.html</a:t>
                      </a:r>
                      <a:endParaRPr sz="1300">
                        <a:solidFill>
                          <a:srgbClr val="FFC000"/>
                        </a:solidFill>
                      </a:endParaRPr>
                    </a:p>
                    <a:p>
                      <a:pPr indent="0" lvl="0" marL="0" marR="0" rtl="0" algn="l">
                        <a:spcBef>
                          <a:spcPts val="0"/>
                        </a:spcBef>
                        <a:spcAft>
                          <a:spcPts val="0"/>
                        </a:spcAft>
                        <a:buNone/>
                      </a:pPr>
                      <a:r>
                        <a:t/>
                      </a:r>
                      <a:endParaRPr b="0" sz="1300">
                        <a:solidFill>
                          <a:srgbClr val="D9D9D9"/>
                        </a:solidFill>
                        <a:latin typeface="Arial"/>
                        <a:ea typeface="Arial"/>
                        <a:cs typeface="Arial"/>
                        <a:sym typeface="Arial"/>
                      </a:endParaRPr>
                    </a:p>
                    <a:p>
                      <a:pPr indent="0" lvl="0" marL="0" marR="0" rtl="0" algn="l">
                        <a:spcBef>
                          <a:spcPts val="0"/>
                        </a:spcBef>
                        <a:spcAft>
                          <a:spcPts val="0"/>
                        </a:spcAft>
                        <a:buNone/>
                      </a:pPr>
                      <a:r>
                        <a:rPr b="0" lang="en-US" sz="1300">
                          <a:solidFill>
                            <a:srgbClr val="D9D9D9"/>
                          </a:solidFill>
                          <a:latin typeface="Arial"/>
                          <a:ea typeface="Arial"/>
                          <a:cs typeface="Arial"/>
                          <a:sym typeface="Arial"/>
                        </a:rPr>
                        <a:t>You can also manually change the color of individual elements by going to VIEW &gt; SLIDE MASTER. On the left side of your screen select the background master where you can change the template background, column sizes, etc. </a:t>
                      </a:r>
                      <a:endParaRPr/>
                    </a:p>
                    <a:p>
                      <a:pPr indent="0" lvl="0" marL="0" marR="0" rtl="0" algn="l">
                        <a:spcBef>
                          <a:spcPts val="0"/>
                        </a:spcBef>
                        <a:spcAft>
                          <a:spcPts val="0"/>
                        </a:spcAft>
                        <a:buNone/>
                      </a:pPr>
                      <a:r>
                        <a:t/>
                      </a:r>
                      <a:endParaRPr b="0" sz="1300">
                        <a:solidFill>
                          <a:srgbClr val="D9D9D9"/>
                        </a:solidFill>
                        <a:latin typeface="Arial"/>
                        <a:ea typeface="Arial"/>
                        <a:cs typeface="Arial"/>
                        <a:sym typeface="Arial"/>
                      </a:endParaRPr>
                    </a:p>
                    <a:p>
                      <a:pPr indent="0" lvl="0" marL="0" marR="0" rtl="0" algn="l">
                        <a:spcBef>
                          <a:spcPts val="0"/>
                        </a:spcBef>
                        <a:spcAft>
                          <a:spcPts val="0"/>
                        </a:spcAft>
                        <a:buNone/>
                      </a:pPr>
                      <a:r>
                        <a:rPr b="0" lang="en-US" sz="1300">
                          <a:solidFill>
                            <a:srgbClr val="D9D9D9"/>
                          </a:solidFill>
                          <a:latin typeface="Arial"/>
                          <a:ea typeface="Arial"/>
                          <a:cs typeface="Arial"/>
                          <a:sym typeface="Arial"/>
                        </a:rPr>
                        <a:t>After you finish working on the SLIDE MASTER, it is important that you go to VIEW &gt; NORMAL to continue working on your poster. </a:t>
                      </a:r>
                      <a:endParaRPr/>
                    </a:p>
                  </a:txBody>
                  <a:tcPr marT="47625" marB="47625" marR="95275" marL="95275">
                    <a:solidFill>
                      <a:schemeClr val="dk1"/>
                    </a:solidFill>
                  </a:tcPr>
                </a:tc>
                <a:tc hMerge="1"/>
                <a:tc hMerge="1"/>
              </a:tr>
              <a:tr h="1352250">
                <a:tc gridSpan="3">
                  <a:txBody>
                    <a:bodyPr/>
                    <a:lstStyle/>
                    <a:p>
                      <a:pPr indent="0" lvl="0" marL="0" marR="0" rtl="0" algn="l">
                        <a:spcBef>
                          <a:spcPts val="0"/>
                        </a:spcBef>
                        <a:spcAft>
                          <a:spcPts val="0"/>
                        </a:spcAft>
                        <a:buNone/>
                      </a:pPr>
                      <a:r>
                        <a:rPr b="1" lang="en-US" sz="1500">
                          <a:solidFill>
                            <a:srgbClr val="FFC000"/>
                          </a:solidFill>
                          <a:latin typeface="Arial"/>
                          <a:ea typeface="Arial"/>
                          <a:cs typeface="Arial"/>
                          <a:sym typeface="Arial"/>
                        </a:rPr>
                        <a:t>How to change the column layout configuration</a:t>
                      </a:r>
                      <a:endParaRPr/>
                    </a:p>
                    <a:p>
                      <a:pPr indent="0" lvl="0" marL="0" marR="0" rtl="0" algn="l">
                        <a:spcBef>
                          <a:spcPts val="0"/>
                        </a:spcBef>
                        <a:spcAft>
                          <a:spcPts val="0"/>
                        </a:spcAft>
                        <a:buNone/>
                      </a:pPr>
                      <a:r>
                        <a:rPr lang="en-US" sz="1300">
                          <a:solidFill>
                            <a:srgbClr val="D9D9D9"/>
                          </a:solidFill>
                          <a:latin typeface="Arial"/>
                          <a:ea typeface="Arial"/>
                          <a:cs typeface="Arial"/>
                          <a:sym typeface="Arial"/>
                        </a:rPr>
                        <a:t>You can manually change the configuration on the columns by going to VIEW &gt; SLIDE MASTER. You can delete columns, resize them or modify them as needed for your layout. </a:t>
                      </a:r>
                      <a:endParaRPr/>
                    </a:p>
                    <a:p>
                      <a:pPr indent="0" lvl="0" marL="0" marR="0" rtl="0" algn="l">
                        <a:lnSpc>
                          <a:spcPct val="100000"/>
                        </a:lnSpc>
                        <a:spcBef>
                          <a:spcPts val="0"/>
                        </a:spcBef>
                        <a:spcAft>
                          <a:spcPts val="0"/>
                        </a:spcAft>
                        <a:buClr>
                          <a:srgbClr val="D9D9D9"/>
                        </a:buClr>
                        <a:buSzPts val="1300"/>
                        <a:buFont typeface="Arial"/>
                        <a:buNone/>
                      </a:pPr>
                      <a:r>
                        <a:rPr lang="en-US" sz="1300">
                          <a:solidFill>
                            <a:srgbClr val="D9D9D9"/>
                          </a:solidFill>
                          <a:latin typeface="Arial"/>
                          <a:ea typeface="Arial"/>
                          <a:cs typeface="Arial"/>
                          <a:sym typeface="Arial"/>
                        </a:rPr>
                        <a:t>You can see a tutorial here: </a:t>
                      </a:r>
                      <a:r>
                        <a:rPr lang="en-US" sz="1300" u="sng">
                          <a:solidFill>
                            <a:srgbClr val="FFC000"/>
                          </a:solidFill>
                          <a:latin typeface="Arial"/>
                          <a:ea typeface="Arial"/>
                          <a:cs typeface="Arial"/>
                          <a:sym typeface="Arial"/>
                        </a:rPr>
                        <a:t>https://www.posterpresentations.com/how-to-change-the-column-configuration.html</a:t>
                      </a:r>
                      <a:endParaRPr sz="4400" u="sng">
                        <a:solidFill>
                          <a:srgbClr val="FFC000"/>
                        </a:solidFill>
                      </a:endParaRPr>
                    </a:p>
                  </a:txBody>
                  <a:tcPr marT="142900" marB="47625" marR="95275" marL="190525">
                    <a:solidFill>
                      <a:schemeClr val="dk1"/>
                    </a:solidFill>
                  </a:tcPr>
                </a:tc>
                <a:tc hMerge="1"/>
                <a:tc hMerge="1"/>
              </a:tr>
              <a:tr h="1587225">
                <a:tc gridSpan="2">
                  <a:txBody>
                    <a:bodyPr/>
                    <a:lstStyle/>
                    <a:p>
                      <a:pPr indent="0" lvl="0" marL="0" marR="0" rtl="0" algn="l">
                        <a:lnSpc>
                          <a:spcPct val="100000"/>
                        </a:lnSpc>
                        <a:spcBef>
                          <a:spcPts val="0"/>
                        </a:spcBef>
                        <a:spcAft>
                          <a:spcPts val="0"/>
                        </a:spcAft>
                        <a:buClr>
                          <a:schemeClr val="dk1"/>
                        </a:buClr>
                        <a:buSzPts val="1300"/>
                        <a:buFont typeface="Arial"/>
                        <a:buNone/>
                      </a:pPr>
                      <a:r>
                        <a:t/>
                      </a:r>
                      <a:endParaRPr sz="1300">
                        <a:solidFill>
                          <a:srgbClr val="D9D9D9"/>
                        </a:solidFill>
                        <a:latin typeface="Arial"/>
                        <a:ea typeface="Arial"/>
                        <a:cs typeface="Arial"/>
                        <a:sym typeface="Arial"/>
                      </a:endParaRPr>
                    </a:p>
                  </a:txBody>
                  <a:tcPr marT="47625" marB="47625" marR="95275" marL="95275"/>
                </a:tc>
                <a:tc hMerge="1"/>
                <a:tc rowSpan="2">
                  <a:txBody>
                    <a:bodyPr/>
                    <a:lstStyle/>
                    <a:p>
                      <a:pPr indent="0" lvl="0" marL="0" marR="0" rtl="0" algn="l">
                        <a:lnSpc>
                          <a:spcPct val="100000"/>
                        </a:lnSpc>
                        <a:spcBef>
                          <a:spcPts val="0"/>
                        </a:spcBef>
                        <a:spcAft>
                          <a:spcPts val="0"/>
                        </a:spcAft>
                        <a:buClr>
                          <a:srgbClr val="FFC000"/>
                        </a:buClr>
                        <a:buSzPts val="1500"/>
                        <a:buFont typeface="Arial"/>
                        <a:buNone/>
                      </a:pPr>
                      <a:r>
                        <a:rPr b="1" lang="en-US" sz="1500">
                          <a:solidFill>
                            <a:srgbClr val="FFC000"/>
                          </a:solidFill>
                          <a:latin typeface="Arial"/>
                          <a:ea typeface="Arial"/>
                          <a:cs typeface="Arial"/>
                          <a:sym typeface="Arial"/>
                        </a:rPr>
                        <a:t>How to hide the QUICK START GUIDE bars from the sides of the template</a:t>
                      </a:r>
                      <a:endParaRPr/>
                    </a:p>
                    <a:p>
                      <a:pPr indent="0" lvl="0" marL="0" marR="0" rtl="0" algn="l">
                        <a:lnSpc>
                          <a:spcPct val="100000"/>
                        </a:lnSpc>
                        <a:spcBef>
                          <a:spcPts val="0"/>
                        </a:spcBef>
                        <a:spcAft>
                          <a:spcPts val="0"/>
                        </a:spcAft>
                        <a:buClr>
                          <a:srgbClr val="D9D9D9"/>
                        </a:buClr>
                        <a:buSzPts val="1300"/>
                        <a:buFont typeface="Arial"/>
                        <a:buNone/>
                      </a:pPr>
                      <a:r>
                        <a:rPr lang="en-US" sz="1300">
                          <a:solidFill>
                            <a:srgbClr val="D9D9D9"/>
                          </a:solidFill>
                          <a:latin typeface="Arial"/>
                          <a:ea typeface="Arial"/>
                          <a:cs typeface="Arial"/>
                          <a:sym typeface="Arial"/>
                        </a:rPr>
                        <a:t>The Quick Start</a:t>
                      </a:r>
                      <a:r>
                        <a:rPr lang="en-US" sz="1300">
                          <a:solidFill>
                            <a:srgbClr val="D9D9D9"/>
                          </a:solidFill>
                          <a:latin typeface="Arial"/>
                          <a:ea typeface="Arial"/>
                          <a:cs typeface="Arial"/>
                          <a:sym typeface="Arial"/>
                        </a:rPr>
                        <a:t> Guides</a:t>
                      </a:r>
                      <a:r>
                        <a:rPr lang="en-US" sz="1300">
                          <a:solidFill>
                            <a:srgbClr val="D9D9D9"/>
                          </a:solidFill>
                          <a:latin typeface="Arial"/>
                          <a:ea typeface="Arial"/>
                          <a:cs typeface="Arial"/>
                          <a:sym typeface="Arial"/>
                        </a:rPr>
                        <a:t> </a:t>
                      </a:r>
                      <a:r>
                        <a:rPr lang="en-US" sz="1300" u="sng">
                          <a:solidFill>
                            <a:srgbClr val="D9D9D9"/>
                          </a:solidFill>
                          <a:latin typeface="Arial"/>
                          <a:ea typeface="Arial"/>
                          <a:cs typeface="Arial"/>
                          <a:sym typeface="Arial"/>
                        </a:rPr>
                        <a:t>are outside the template’s printable area</a:t>
                      </a:r>
                      <a:r>
                        <a:rPr lang="en-US" sz="1300">
                          <a:solidFill>
                            <a:srgbClr val="D9D9D9"/>
                          </a:solidFill>
                          <a:latin typeface="Arial"/>
                          <a:ea typeface="Arial"/>
                          <a:cs typeface="Arial"/>
                          <a:sym typeface="Arial"/>
                        </a:rPr>
                        <a:t> and they will not be on the printed poster</a:t>
                      </a:r>
                      <a:r>
                        <a:rPr lang="en-US" sz="1300">
                          <a:solidFill>
                            <a:srgbClr val="D9D9D9"/>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1300"/>
                        <a:buFont typeface="Arial"/>
                        <a:buNone/>
                      </a:pPr>
                      <a:r>
                        <a:t/>
                      </a:r>
                      <a:endParaRPr sz="1300">
                        <a:solidFill>
                          <a:srgbClr val="D9D9D9"/>
                        </a:solidFill>
                        <a:latin typeface="Arial"/>
                        <a:ea typeface="Arial"/>
                        <a:cs typeface="Arial"/>
                        <a:sym typeface="Arial"/>
                      </a:endParaRPr>
                    </a:p>
                    <a:p>
                      <a:pPr indent="0" lvl="0" marL="0" marR="0" rtl="0" algn="l">
                        <a:lnSpc>
                          <a:spcPct val="100000"/>
                        </a:lnSpc>
                        <a:spcBef>
                          <a:spcPts val="0"/>
                        </a:spcBef>
                        <a:spcAft>
                          <a:spcPts val="0"/>
                        </a:spcAft>
                        <a:buClr>
                          <a:srgbClr val="D9D9D9"/>
                        </a:buClr>
                        <a:buSzPts val="1300"/>
                        <a:buFont typeface="Arial"/>
                        <a:buNone/>
                      </a:pPr>
                      <a:r>
                        <a:rPr lang="en-US" sz="1300">
                          <a:solidFill>
                            <a:srgbClr val="D9D9D9"/>
                          </a:solidFill>
                          <a:latin typeface="Arial"/>
                          <a:ea typeface="Arial"/>
                          <a:cs typeface="Arial"/>
                          <a:sym typeface="Arial"/>
                        </a:rPr>
                        <a:t>If you create a PDF file from your template, the guides will not be included.</a:t>
                      </a:r>
                      <a:endParaRPr/>
                    </a:p>
                    <a:p>
                      <a:pPr indent="0" lvl="0" marL="0" marR="0" rtl="0" algn="l">
                        <a:lnSpc>
                          <a:spcPct val="100000"/>
                        </a:lnSpc>
                        <a:spcBef>
                          <a:spcPts val="0"/>
                        </a:spcBef>
                        <a:spcAft>
                          <a:spcPts val="0"/>
                        </a:spcAft>
                        <a:buClr>
                          <a:schemeClr val="dk1"/>
                        </a:buClr>
                        <a:buSzPts val="1300"/>
                        <a:buFont typeface="Arial"/>
                        <a:buNone/>
                      </a:pPr>
                      <a:r>
                        <a:t/>
                      </a:r>
                      <a:endParaRPr sz="1300">
                        <a:solidFill>
                          <a:srgbClr val="D9D9D9"/>
                        </a:solidFill>
                        <a:latin typeface="Arial"/>
                        <a:ea typeface="Arial"/>
                        <a:cs typeface="Arial"/>
                        <a:sym typeface="Arial"/>
                      </a:endParaRPr>
                    </a:p>
                  </a:txBody>
                  <a:tcPr marT="47625" marB="47625" marR="95275" marL="95275">
                    <a:solidFill>
                      <a:srgbClr val="010101"/>
                    </a:solidFill>
                  </a:tcPr>
                </a:tc>
              </a:tr>
              <a:tr h="1653200">
                <a:tc gridSpan="2">
                  <a:txBody>
                    <a:bodyPr/>
                    <a:lstStyle/>
                    <a:p>
                      <a:pPr indent="0" lvl="0" marL="0" marR="0" rtl="0" algn="l">
                        <a:lnSpc>
                          <a:spcPct val="100000"/>
                        </a:lnSpc>
                        <a:spcBef>
                          <a:spcPts val="0"/>
                        </a:spcBef>
                        <a:spcAft>
                          <a:spcPts val="0"/>
                        </a:spcAft>
                        <a:buClr>
                          <a:schemeClr val="dk1"/>
                        </a:buClr>
                        <a:buSzPts val="1300"/>
                        <a:buFont typeface="Arial"/>
                        <a:buNone/>
                      </a:pPr>
                      <a:r>
                        <a:t/>
                      </a:r>
                      <a:endParaRPr sz="1300">
                        <a:solidFill>
                          <a:srgbClr val="D9D9D9"/>
                        </a:solidFill>
                        <a:latin typeface="Arial"/>
                        <a:ea typeface="Arial"/>
                        <a:cs typeface="Arial"/>
                        <a:sym typeface="Arial"/>
                      </a:endParaRPr>
                    </a:p>
                    <a:p>
                      <a:pPr indent="0" lvl="0" marL="0" marR="0" rtl="0" algn="l">
                        <a:lnSpc>
                          <a:spcPct val="100000"/>
                        </a:lnSpc>
                        <a:spcBef>
                          <a:spcPts val="0"/>
                        </a:spcBef>
                        <a:spcAft>
                          <a:spcPts val="0"/>
                        </a:spcAft>
                        <a:buClr>
                          <a:srgbClr val="D9D9D9"/>
                        </a:buClr>
                        <a:buSzPts val="1300"/>
                        <a:buFont typeface="Arial"/>
                        <a:buNone/>
                      </a:pPr>
                      <a:r>
                        <a:rPr lang="en-US" sz="1300">
                          <a:solidFill>
                            <a:srgbClr val="D9D9D9"/>
                          </a:solidFill>
                          <a:latin typeface="Arial"/>
                          <a:ea typeface="Arial"/>
                          <a:cs typeface="Arial"/>
                          <a:sym typeface="Arial"/>
                        </a:rPr>
                        <a:t>To hide the guides click on the </a:t>
                      </a:r>
                      <a:r>
                        <a:rPr b="1" lang="en-US" sz="1300">
                          <a:solidFill>
                            <a:srgbClr val="D9D9D9"/>
                          </a:solidFill>
                          <a:latin typeface="Arial"/>
                          <a:ea typeface="Arial"/>
                          <a:cs typeface="Arial"/>
                          <a:sym typeface="Arial"/>
                        </a:rPr>
                        <a:t>Home</a:t>
                      </a:r>
                      <a:r>
                        <a:rPr lang="en-US" sz="1300">
                          <a:solidFill>
                            <a:srgbClr val="D9D9D9"/>
                          </a:solidFill>
                          <a:latin typeface="Arial"/>
                          <a:ea typeface="Arial"/>
                          <a:cs typeface="Arial"/>
                          <a:sym typeface="Arial"/>
                        </a:rPr>
                        <a:t> tab (top of the screen) and then click on the </a:t>
                      </a:r>
                      <a:r>
                        <a:rPr b="1" lang="en-US" sz="1300">
                          <a:solidFill>
                            <a:srgbClr val="D9D9D9"/>
                          </a:solidFill>
                          <a:latin typeface="Arial"/>
                          <a:ea typeface="Arial"/>
                          <a:cs typeface="Arial"/>
                          <a:sym typeface="Arial"/>
                        </a:rPr>
                        <a:t>Layout</a:t>
                      </a:r>
                      <a:r>
                        <a:rPr lang="en-US" sz="1300">
                          <a:solidFill>
                            <a:srgbClr val="D9D9D9"/>
                          </a:solidFill>
                          <a:latin typeface="Arial"/>
                          <a:ea typeface="Arial"/>
                          <a:cs typeface="Arial"/>
                          <a:sym typeface="Arial"/>
                        </a:rPr>
                        <a:t> button below to see the available layouts. Choose the </a:t>
                      </a:r>
                      <a:r>
                        <a:rPr b="1" lang="en-US" sz="1300">
                          <a:solidFill>
                            <a:srgbClr val="D9D9D9"/>
                          </a:solidFill>
                          <a:latin typeface="Arial"/>
                          <a:ea typeface="Arial"/>
                          <a:cs typeface="Arial"/>
                          <a:sym typeface="Arial"/>
                        </a:rPr>
                        <a:t>Without Guides </a:t>
                      </a:r>
                      <a:r>
                        <a:rPr b="0" lang="en-US" sz="1300">
                          <a:solidFill>
                            <a:srgbClr val="D9D9D9"/>
                          </a:solidFill>
                          <a:latin typeface="Arial"/>
                          <a:ea typeface="Arial"/>
                          <a:cs typeface="Arial"/>
                          <a:sym typeface="Arial"/>
                        </a:rPr>
                        <a:t>layout</a:t>
                      </a:r>
                      <a:r>
                        <a:rPr lang="en-US" sz="1300">
                          <a:solidFill>
                            <a:srgbClr val="D9D9D9"/>
                          </a:solidFill>
                          <a:latin typeface="Arial"/>
                          <a:ea typeface="Arial"/>
                          <a:cs typeface="Arial"/>
                          <a:sym typeface="Arial"/>
                        </a:rPr>
                        <a:t>.</a:t>
                      </a:r>
                      <a:endParaRPr sz="1300">
                        <a:solidFill>
                          <a:srgbClr val="D9D9D9"/>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300"/>
                        <a:buFont typeface="Arial"/>
                        <a:buNone/>
                      </a:pPr>
                      <a:r>
                        <a:t/>
                      </a:r>
                      <a:endParaRPr sz="1300">
                        <a:solidFill>
                          <a:srgbClr val="D9D9D9"/>
                        </a:solidFill>
                        <a:latin typeface="Arial"/>
                        <a:ea typeface="Arial"/>
                        <a:cs typeface="Arial"/>
                        <a:sym typeface="Arial"/>
                      </a:endParaRPr>
                    </a:p>
                  </a:txBody>
                  <a:tcPr marT="47625" marB="47625" marR="95275" marL="95275">
                    <a:solidFill>
                      <a:srgbClr val="010101"/>
                    </a:solidFill>
                  </a:tcPr>
                </a:tc>
                <a:tc hMerge="1"/>
                <a:tc vMerge="1"/>
              </a:tr>
              <a:tr h="1670200">
                <a:tc gridSpan="2">
                  <a:txBody>
                    <a:bodyPr/>
                    <a:lstStyle/>
                    <a:p>
                      <a:pPr indent="0" lvl="0" marL="0" marR="0" rtl="0" algn="l">
                        <a:spcBef>
                          <a:spcPts val="0"/>
                        </a:spcBef>
                        <a:spcAft>
                          <a:spcPts val="0"/>
                        </a:spcAft>
                        <a:buNone/>
                      </a:pPr>
                      <a:r>
                        <a:rPr b="1" lang="en-US" sz="1500">
                          <a:solidFill>
                            <a:srgbClr val="FFC000"/>
                          </a:solidFill>
                          <a:latin typeface="Arial"/>
                          <a:ea typeface="Arial"/>
                          <a:cs typeface="Arial"/>
                          <a:sym typeface="Arial"/>
                        </a:rPr>
                        <a:t>How to</a:t>
                      </a:r>
                      <a:r>
                        <a:rPr b="1" lang="en-US" sz="1500">
                          <a:solidFill>
                            <a:srgbClr val="FFC000"/>
                          </a:solidFill>
                          <a:latin typeface="Arial"/>
                          <a:ea typeface="Arial"/>
                          <a:cs typeface="Arial"/>
                          <a:sym typeface="Arial"/>
                        </a:rPr>
                        <a:t> preview your poster prior to presenting</a:t>
                      </a:r>
                      <a:endParaRPr b="1" sz="1500">
                        <a:solidFill>
                          <a:srgbClr val="FFC000"/>
                        </a:solidFill>
                        <a:latin typeface="Arial"/>
                        <a:ea typeface="Arial"/>
                        <a:cs typeface="Arial"/>
                        <a:sym typeface="Arial"/>
                      </a:endParaRPr>
                    </a:p>
                    <a:p>
                      <a:pPr indent="0" lvl="0" marL="0" marR="0" rtl="0" algn="l">
                        <a:spcBef>
                          <a:spcPts val="0"/>
                        </a:spcBef>
                        <a:spcAft>
                          <a:spcPts val="0"/>
                        </a:spcAft>
                        <a:buNone/>
                      </a:pPr>
                      <a:r>
                        <a:rPr lang="en-US" sz="1300">
                          <a:solidFill>
                            <a:srgbClr val="D9D9D9"/>
                          </a:solidFill>
                          <a:latin typeface="Arial"/>
                          <a:ea typeface="Arial"/>
                          <a:cs typeface="Arial"/>
                          <a:sym typeface="Arial"/>
                        </a:rPr>
                        <a:t>You can preview your poster at any time by pressing the </a:t>
                      </a:r>
                      <a:r>
                        <a:rPr lang="en-US" sz="1300">
                          <a:solidFill>
                            <a:srgbClr val="FFC000"/>
                          </a:solidFill>
                          <a:latin typeface="Arial"/>
                          <a:ea typeface="Arial"/>
                          <a:cs typeface="Arial"/>
                          <a:sym typeface="Arial"/>
                        </a:rPr>
                        <a:t>F5 key</a:t>
                      </a:r>
                      <a:r>
                        <a:rPr lang="en-US" sz="1300">
                          <a:solidFill>
                            <a:srgbClr val="D9D9D9"/>
                          </a:solidFill>
                          <a:latin typeface="Arial"/>
                          <a:ea typeface="Arial"/>
                          <a:cs typeface="Arial"/>
                          <a:sym typeface="Arial"/>
                        </a:rPr>
                        <a:t> on your keyboard. You will see on the screen what's on your poster and how it should look when printed. Press the </a:t>
                      </a:r>
                      <a:r>
                        <a:rPr lang="en-US" sz="1300">
                          <a:solidFill>
                            <a:srgbClr val="FFC000"/>
                          </a:solidFill>
                          <a:latin typeface="Arial"/>
                          <a:ea typeface="Arial"/>
                          <a:cs typeface="Arial"/>
                          <a:sym typeface="Arial"/>
                        </a:rPr>
                        <a:t>ESC key </a:t>
                      </a:r>
                      <a:r>
                        <a:rPr lang="en-US" sz="1300">
                          <a:solidFill>
                            <a:srgbClr val="D9D9D9"/>
                          </a:solidFill>
                          <a:latin typeface="Arial"/>
                          <a:ea typeface="Arial"/>
                          <a:cs typeface="Arial"/>
                          <a:sym typeface="Arial"/>
                        </a:rPr>
                        <a:t>to exit Preview.</a:t>
                      </a:r>
                      <a:endParaRPr/>
                    </a:p>
                  </a:txBody>
                  <a:tcPr marT="47625" marB="47625" marR="95275" marL="95275">
                    <a:solidFill>
                      <a:srgbClr val="010101"/>
                    </a:solidFill>
                  </a:tcPr>
                </a:tc>
                <a:tc hMerge="1"/>
                <a:tc>
                  <a:txBody>
                    <a:bodyPr/>
                    <a:lstStyle/>
                    <a:p>
                      <a:pPr indent="0" lvl="0" marL="0" marR="0" rtl="0" algn="l">
                        <a:spcBef>
                          <a:spcPts val="0"/>
                        </a:spcBef>
                        <a:spcAft>
                          <a:spcPts val="0"/>
                        </a:spcAft>
                        <a:buNone/>
                      </a:pPr>
                      <a:r>
                        <a:rPr b="1" lang="en-US" sz="5900">
                          <a:solidFill>
                            <a:srgbClr val="D9D9D9"/>
                          </a:solidFill>
                          <a:latin typeface="Arial"/>
                          <a:ea typeface="Arial"/>
                          <a:cs typeface="Arial"/>
                          <a:sym typeface="Arial"/>
                        </a:rPr>
                        <a:t>F5</a:t>
                      </a:r>
                      <a:r>
                        <a:rPr lang="en-US" sz="1300">
                          <a:solidFill>
                            <a:srgbClr val="D9D9D9"/>
                          </a:solidFill>
                          <a:latin typeface="Arial"/>
                          <a:ea typeface="Arial"/>
                          <a:cs typeface="Arial"/>
                          <a:sym typeface="Arial"/>
                        </a:rPr>
                        <a:t> </a:t>
                      </a:r>
                      <a:endParaRPr sz="3568"/>
                    </a:p>
                  </a:txBody>
                  <a:tcPr marT="70150" marB="23375" marR="53450" marL="106875" anchor="ctr">
                    <a:solidFill>
                      <a:srgbClr val="0C0C0C"/>
                    </a:solidFill>
                  </a:tcPr>
                </a:tc>
              </a:tr>
              <a:tr h="880800">
                <a:tc gridSpan="3">
                  <a:txBody>
                    <a:bodyPr/>
                    <a:lstStyle/>
                    <a:p>
                      <a:pPr indent="0" lvl="0" marL="0" marR="0" rtl="0" algn="l">
                        <a:lnSpc>
                          <a:spcPct val="100000"/>
                        </a:lnSpc>
                        <a:spcBef>
                          <a:spcPts val="0"/>
                        </a:spcBef>
                        <a:spcAft>
                          <a:spcPts val="0"/>
                        </a:spcAft>
                        <a:buClr>
                          <a:srgbClr val="FFC000"/>
                        </a:buClr>
                        <a:buSzPts val="1500"/>
                        <a:buFont typeface="Arial"/>
                        <a:buNone/>
                      </a:pPr>
                      <a:r>
                        <a:rPr b="1" lang="en-US" sz="1500">
                          <a:solidFill>
                            <a:srgbClr val="FFC000"/>
                          </a:solidFill>
                          <a:latin typeface="Arial"/>
                          <a:ea typeface="Arial"/>
                          <a:cs typeface="Arial"/>
                          <a:sym typeface="Arial"/>
                        </a:rPr>
                        <a:t>How to present your poster</a:t>
                      </a:r>
                      <a:endParaRPr/>
                    </a:p>
                    <a:p>
                      <a:pPr indent="0" lvl="0" marL="0" marR="0" rtl="0" algn="l">
                        <a:lnSpc>
                          <a:spcPct val="100000"/>
                        </a:lnSpc>
                        <a:spcBef>
                          <a:spcPts val="0"/>
                        </a:spcBef>
                        <a:spcAft>
                          <a:spcPts val="0"/>
                        </a:spcAft>
                        <a:buClr>
                          <a:srgbClr val="D9D9D9"/>
                        </a:buClr>
                        <a:buSzPts val="1300"/>
                        <a:buFont typeface="Arial"/>
                        <a:buNone/>
                      </a:pPr>
                      <a:r>
                        <a:rPr lang="en-US" sz="1300">
                          <a:solidFill>
                            <a:srgbClr val="D9D9D9"/>
                          </a:solidFill>
                          <a:latin typeface="Arial"/>
                          <a:ea typeface="Arial"/>
                          <a:cs typeface="Arial"/>
                          <a:sym typeface="Arial"/>
                        </a:rPr>
                        <a:t>When you finish designing your poster and are ready to virtually present it, follow the conference organizers' instructions. </a:t>
                      </a:r>
                      <a:endParaRPr/>
                    </a:p>
                    <a:p>
                      <a:pPr indent="0" lvl="0" marL="0" marR="0" rtl="0" algn="l">
                        <a:lnSpc>
                          <a:spcPct val="100000"/>
                        </a:lnSpc>
                        <a:spcBef>
                          <a:spcPts val="0"/>
                        </a:spcBef>
                        <a:spcAft>
                          <a:spcPts val="0"/>
                        </a:spcAft>
                        <a:buClr>
                          <a:schemeClr val="dk1"/>
                        </a:buClr>
                        <a:buSzPts val="1300"/>
                        <a:buFont typeface="Arial"/>
                        <a:buNone/>
                      </a:pPr>
                      <a:r>
                        <a:t/>
                      </a:r>
                      <a:endParaRPr sz="1300">
                        <a:solidFill>
                          <a:srgbClr val="D9D9D9"/>
                        </a:solidFill>
                        <a:latin typeface="Arial"/>
                        <a:ea typeface="Arial"/>
                        <a:cs typeface="Arial"/>
                        <a:sym typeface="Arial"/>
                      </a:endParaRPr>
                    </a:p>
                  </a:txBody>
                  <a:tcPr marT="47625" marB="47625" marR="95275" marL="95275">
                    <a:solidFill>
                      <a:srgbClr val="010101"/>
                    </a:solidFill>
                  </a:tcPr>
                </a:tc>
                <a:tc hMerge="1"/>
                <a:tc hMerge="1"/>
              </a:tr>
              <a:tr h="4224925">
                <a:tc gridSpan="3">
                  <a:txBody>
                    <a:bodyPr/>
                    <a:lstStyle/>
                    <a:p>
                      <a:pPr indent="0" lvl="0" marL="0" marR="0" rtl="0" algn="l">
                        <a:lnSpc>
                          <a:spcPct val="100000"/>
                        </a:lnSpc>
                        <a:spcBef>
                          <a:spcPts val="0"/>
                        </a:spcBef>
                        <a:spcAft>
                          <a:spcPts val="0"/>
                        </a:spcAft>
                        <a:buClr>
                          <a:srgbClr val="FFC000"/>
                        </a:buClr>
                        <a:buSzPts val="1600"/>
                        <a:buFont typeface="Arial"/>
                        <a:buNone/>
                      </a:pPr>
                      <a:r>
                        <a:rPr b="1" lang="en-US" sz="1600">
                          <a:solidFill>
                            <a:srgbClr val="FFC000"/>
                          </a:solidFill>
                          <a:latin typeface="Arial"/>
                          <a:ea typeface="Arial"/>
                          <a:cs typeface="Arial"/>
                          <a:sym typeface="Arial"/>
                        </a:rPr>
                        <a:t>Publish, present virtually, share, and discuss!</a:t>
                      </a:r>
                      <a:endParaRPr/>
                    </a:p>
                    <a:p>
                      <a:pPr indent="0" lvl="0" marL="0" marR="0" rtl="0" algn="l">
                        <a:lnSpc>
                          <a:spcPct val="100000"/>
                        </a:lnSpc>
                        <a:spcBef>
                          <a:spcPts val="0"/>
                        </a:spcBef>
                        <a:spcAft>
                          <a:spcPts val="0"/>
                        </a:spcAft>
                        <a:buClr>
                          <a:srgbClr val="D9D9D9"/>
                        </a:buClr>
                        <a:buSzPts val="1400"/>
                        <a:buFont typeface="Arial"/>
                        <a:buNone/>
                      </a:pPr>
                      <a:r>
                        <a:rPr b="1" lang="en-US" sz="1400">
                          <a:solidFill>
                            <a:srgbClr val="D9D9D9"/>
                          </a:solidFill>
                          <a:latin typeface="Arial"/>
                          <a:ea typeface="Arial"/>
                          <a:cs typeface="Arial"/>
                          <a:sym typeface="Arial"/>
                        </a:rPr>
                        <a:t>Submit your poster and add it to the Research Poster Virtual Library.</a:t>
                      </a:r>
                      <a:br>
                        <a:rPr b="1" lang="en-US" sz="1400">
                          <a:solidFill>
                            <a:srgbClr val="D9D9D9"/>
                          </a:solidFill>
                          <a:latin typeface="Arial"/>
                          <a:ea typeface="Arial"/>
                          <a:cs typeface="Arial"/>
                          <a:sym typeface="Arial"/>
                        </a:rPr>
                      </a:br>
                      <a:br>
                        <a:rPr b="1" lang="en-US" sz="1400">
                          <a:solidFill>
                            <a:srgbClr val="D9D9D9"/>
                          </a:solidFill>
                          <a:latin typeface="Arial"/>
                          <a:ea typeface="Arial"/>
                          <a:cs typeface="Arial"/>
                          <a:sym typeface="Arial"/>
                        </a:rPr>
                      </a:br>
                      <a:r>
                        <a:rPr b="1" lang="en-US" sz="1400">
                          <a:solidFill>
                            <a:schemeClr val="accent4"/>
                          </a:solidFill>
                          <a:latin typeface="Arial"/>
                          <a:ea typeface="Arial"/>
                          <a:cs typeface="Arial"/>
                          <a:sym typeface="Arial"/>
                        </a:rPr>
                        <a:t>Continuous</a:t>
                      </a:r>
                      <a:r>
                        <a:rPr b="1" lang="en-US" sz="1400">
                          <a:solidFill>
                            <a:srgbClr val="D9D9D9"/>
                          </a:solidFill>
                          <a:latin typeface="Arial"/>
                          <a:ea typeface="Arial"/>
                          <a:cs typeface="Arial"/>
                          <a:sym typeface="Arial"/>
                        </a:rPr>
                        <a:t> </a:t>
                      </a:r>
                      <a:r>
                        <a:rPr b="1" lang="en-US" sz="1400">
                          <a:solidFill>
                            <a:srgbClr val="FFC000"/>
                          </a:solidFill>
                          <a:latin typeface="Arial"/>
                          <a:ea typeface="Arial"/>
                          <a:cs typeface="Arial"/>
                          <a:sym typeface="Arial"/>
                        </a:rPr>
                        <a:t>global reach</a:t>
                      </a:r>
                      <a:endParaRPr/>
                    </a:p>
                    <a:p>
                      <a:pPr indent="0" lvl="0" marL="0" marR="0" rtl="0" algn="l">
                        <a:lnSpc>
                          <a:spcPct val="100000"/>
                        </a:lnSpc>
                        <a:spcBef>
                          <a:spcPts val="0"/>
                        </a:spcBef>
                        <a:spcAft>
                          <a:spcPts val="0"/>
                        </a:spcAft>
                        <a:buClr>
                          <a:srgbClr val="D9D9D9"/>
                        </a:buClr>
                        <a:buSzPts val="1400"/>
                        <a:buFont typeface="Arial"/>
                        <a:buNone/>
                      </a:pPr>
                      <a:r>
                        <a:rPr b="0" lang="en-US" sz="1400">
                          <a:solidFill>
                            <a:srgbClr val="D9D9D9"/>
                          </a:solidFill>
                          <a:latin typeface="Arial"/>
                          <a:ea typeface="Arial"/>
                          <a:cs typeface="Arial"/>
                          <a:sym typeface="Arial"/>
                        </a:rPr>
                        <a:t>Share your research with thousands of students, educators, scientists, and researchers from all over the United States and the World.</a:t>
                      </a:r>
                      <a:endParaRPr/>
                    </a:p>
                    <a:p>
                      <a:pPr indent="0" lvl="0" marL="0" marR="0" rtl="0" algn="l">
                        <a:lnSpc>
                          <a:spcPct val="100000"/>
                        </a:lnSpc>
                        <a:spcBef>
                          <a:spcPts val="0"/>
                        </a:spcBef>
                        <a:spcAft>
                          <a:spcPts val="0"/>
                        </a:spcAft>
                        <a:buClr>
                          <a:schemeClr val="dk1"/>
                        </a:buClr>
                        <a:buSzPts val="1400"/>
                        <a:buFont typeface="Arial"/>
                        <a:buNone/>
                      </a:pPr>
                      <a:r>
                        <a:t/>
                      </a:r>
                      <a:endParaRPr b="1" sz="1400">
                        <a:solidFill>
                          <a:srgbClr val="D9D9D9"/>
                        </a:solidFill>
                        <a:latin typeface="Arial"/>
                        <a:ea typeface="Arial"/>
                        <a:cs typeface="Arial"/>
                        <a:sym typeface="Arial"/>
                      </a:endParaRPr>
                    </a:p>
                    <a:p>
                      <a:pPr indent="0" lvl="0" marL="0" marR="0" rtl="0" algn="l">
                        <a:lnSpc>
                          <a:spcPct val="100000"/>
                        </a:lnSpc>
                        <a:spcBef>
                          <a:spcPts val="0"/>
                        </a:spcBef>
                        <a:spcAft>
                          <a:spcPts val="0"/>
                        </a:spcAft>
                        <a:buClr>
                          <a:srgbClr val="FFC000"/>
                        </a:buClr>
                        <a:buSzPts val="1400"/>
                        <a:buFont typeface="Arial"/>
                        <a:buNone/>
                      </a:pPr>
                      <a:r>
                        <a:rPr b="1" lang="en-US" sz="1400">
                          <a:solidFill>
                            <a:srgbClr val="FFC000"/>
                          </a:solidFill>
                          <a:latin typeface="Arial"/>
                          <a:ea typeface="Arial"/>
                          <a:cs typeface="Arial"/>
                          <a:sym typeface="Arial"/>
                        </a:rPr>
                        <a:t>Full-featured poster showcase included</a:t>
                      </a:r>
                      <a:endParaRPr/>
                    </a:p>
                    <a:p>
                      <a:pPr indent="0" lvl="0" marL="0" marR="0" rtl="0" algn="l">
                        <a:lnSpc>
                          <a:spcPct val="100000"/>
                        </a:lnSpc>
                        <a:spcBef>
                          <a:spcPts val="0"/>
                        </a:spcBef>
                        <a:spcAft>
                          <a:spcPts val="0"/>
                        </a:spcAft>
                        <a:buClr>
                          <a:srgbClr val="D9D9D9"/>
                        </a:buClr>
                        <a:buSzPts val="1400"/>
                        <a:buFont typeface="Arial"/>
                        <a:buNone/>
                      </a:pPr>
                      <a:r>
                        <a:rPr b="0" lang="en-US" sz="1400">
                          <a:solidFill>
                            <a:srgbClr val="D9D9D9"/>
                          </a:solidFill>
                          <a:latin typeface="Arial"/>
                          <a:ea typeface="Arial"/>
                          <a:cs typeface="Arial"/>
                          <a:sym typeface="Arial"/>
                        </a:rPr>
                        <a:t>Present your poster on a  professional full-featured and customizable web page that includes full screen functions, social sharing, your own discussion board, private contact form, narration and more.</a:t>
                      </a:r>
                      <a:endParaRPr/>
                    </a:p>
                    <a:p>
                      <a:pPr indent="0" lvl="0" marL="0" marR="0" rtl="0" algn="l">
                        <a:lnSpc>
                          <a:spcPct val="100000"/>
                        </a:lnSpc>
                        <a:spcBef>
                          <a:spcPts val="0"/>
                        </a:spcBef>
                        <a:spcAft>
                          <a:spcPts val="0"/>
                        </a:spcAft>
                        <a:buClr>
                          <a:schemeClr val="dk1"/>
                        </a:buClr>
                        <a:buSzPts val="1400"/>
                        <a:buFont typeface="Arial"/>
                        <a:buNone/>
                      </a:pPr>
                      <a:r>
                        <a:t/>
                      </a:r>
                      <a:endParaRPr b="1" sz="1400">
                        <a:solidFill>
                          <a:srgbClr val="D9D9D9"/>
                        </a:solidFill>
                        <a:latin typeface="Arial"/>
                        <a:ea typeface="Arial"/>
                        <a:cs typeface="Arial"/>
                        <a:sym typeface="Arial"/>
                      </a:endParaRPr>
                    </a:p>
                    <a:p>
                      <a:pPr indent="0" lvl="0" marL="0" marR="0" rtl="0" algn="l">
                        <a:lnSpc>
                          <a:spcPct val="100000"/>
                        </a:lnSpc>
                        <a:spcBef>
                          <a:spcPts val="0"/>
                        </a:spcBef>
                        <a:spcAft>
                          <a:spcPts val="0"/>
                        </a:spcAft>
                        <a:buClr>
                          <a:srgbClr val="FFC000"/>
                        </a:buClr>
                        <a:buSzPts val="1400"/>
                        <a:buFont typeface="Arial"/>
                        <a:buNone/>
                      </a:pPr>
                      <a:r>
                        <a:rPr b="1" lang="en-US" sz="1400">
                          <a:solidFill>
                            <a:srgbClr val="FFC000"/>
                          </a:solidFill>
                          <a:latin typeface="Arial"/>
                          <a:ea typeface="Arial"/>
                          <a:cs typeface="Arial"/>
                          <a:sym typeface="Arial"/>
                        </a:rPr>
                        <a:t>Convenience for presenter groups and conference coordinators </a:t>
                      </a:r>
                      <a:endParaRPr/>
                    </a:p>
                    <a:p>
                      <a:pPr indent="0" lvl="0" marL="0" marR="0" rtl="0" algn="l">
                        <a:lnSpc>
                          <a:spcPct val="100000"/>
                        </a:lnSpc>
                        <a:spcBef>
                          <a:spcPts val="0"/>
                        </a:spcBef>
                        <a:spcAft>
                          <a:spcPts val="0"/>
                        </a:spcAft>
                        <a:buClr>
                          <a:srgbClr val="D9D9D9"/>
                        </a:buClr>
                        <a:buSzPts val="1400"/>
                        <a:buFont typeface="Arial"/>
                        <a:buNone/>
                      </a:pPr>
                      <a:r>
                        <a:rPr b="0" lang="en-US" sz="1400">
                          <a:solidFill>
                            <a:srgbClr val="D9D9D9"/>
                          </a:solidFill>
                          <a:latin typeface="Arial"/>
                          <a:ea typeface="Arial"/>
                          <a:cs typeface="Arial"/>
                          <a:sym typeface="Arial"/>
                        </a:rPr>
                        <a:t>Published posters can easily be presented at virtual conferences. Perfect solution for organizers of meetings and conferences.</a:t>
                      </a:r>
                      <a:br>
                        <a:rPr b="1" lang="en-US" sz="1400">
                          <a:solidFill>
                            <a:srgbClr val="D9D9D9"/>
                          </a:solidFill>
                          <a:latin typeface="Arial"/>
                          <a:ea typeface="Arial"/>
                          <a:cs typeface="Arial"/>
                          <a:sym typeface="Arial"/>
                        </a:rPr>
                      </a:br>
                      <a:endParaRPr b="1" sz="1400">
                        <a:solidFill>
                          <a:srgbClr val="D9D9D9"/>
                        </a:solidFill>
                        <a:latin typeface="Arial"/>
                        <a:ea typeface="Arial"/>
                        <a:cs typeface="Arial"/>
                        <a:sym typeface="Arial"/>
                      </a:endParaRPr>
                    </a:p>
                    <a:p>
                      <a:pPr indent="0" lvl="0" marL="0" marR="0" rtl="0" algn="l">
                        <a:lnSpc>
                          <a:spcPct val="100000"/>
                        </a:lnSpc>
                        <a:spcBef>
                          <a:spcPts val="0"/>
                        </a:spcBef>
                        <a:spcAft>
                          <a:spcPts val="0"/>
                        </a:spcAft>
                        <a:buClr>
                          <a:srgbClr val="FFC000"/>
                        </a:buClr>
                        <a:buSzPts val="1600"/>
                        <a:buFont typeface="Arial"/>
                        <a:buNone/>
                      </a:pPr>
                      <a:r>
                        <a:rPr b="1" lang="en-US" sz="1600" u="sng">
                          <a:solidFill>
                            <a:srgbClr val="FFC000"/>
                          </a:solidFill>
                          <a:latin typeface="Arial"/>
                          <a:ea typeface="Arial"/>
                          <a:cs typeface="Arial"/>
                          <a:sym typeface="Arial"/>
                          <a:hlinkClick r:id="rId2">
                            <a:extLst>
                              <a:ext uri="{A12FA001-AC4F-418D-AE19-62706E023703}">
                                <ahyp:hlinkClr val="tx"/>
                              </a:ext>
                            </a:extLst>
                          </a:hlinkClick>
                        </a:rPr>
                        <a:t>https://www.PosterPresentations.com/research</a:t>
                      </a:r>
                      <a:endParaRPr b="1" sz="1600" u="sng">
                        <a:solidFill>
                          <a:srgbClr val="FFC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sz="1400">
                        <a:solidFill>
                          <a:srgbClr val="D9D9D9"/>
                        </a:solidFill>
                        <a:latin typeface="Arial"/>
                        <a:ea typeface="Arial"/>
                        <a:cs typeface="Arial"/>
                        <a:sym typeface="Arial"/>
                      </a:endParaRPr>
                    </a:p>
                  </a:txBody>
                  <a:tcPr marT="47625" marB="47625" marR="95275" marL="95275">
                    <a:solidFill>
                      <a:srgbClr val="003366"/>
                    </a:solidFill>
                  </a:tcPr>
                </a:tc>
                <a:tc hMerge="1"/>
                <a:tc hMerge="1"/>
              </a:tr>
              <a:tr h="770825">
                <a:tc gridSpan="3">
                  <a:txBody>
                    <a:bodyPr/>
                    <a:lstStyle/>
                    <a:p>
                      <a:pPr indent="0" lvl="0" marL="0" marR="0" rtl="0" algn="l">
                        <a:spcBef>
                          <a:spcPts val="0"/>
                        </a:spcBef>
                        <a:spcAft>
                          <a:spcPts val="0"/>
                        </a:spcAft>
                        <a:buNone/>
                      </a:pPr>
                      <a:r>
                        <a:t/>
                      </a:r>
                      <a:endParaRPr sz="1300">
                        <a:solidFill>
                          <a:srgbClr val="1F3A4E"/>
                        </a:solidFill>
                      </a:endParaRPr>
                    </a:p>
                  </a:txBody>
                  <a:tcPr marT="47625" marB="47625" marR="95275" marL="95275"/>
                </a:tc>
                <a:tc hMerge="1"/>
                <a:tc hMerge="1"/>
              </a:tr>
              <a:tr h="560900">
                <a:tc>
                  <a:txBody>
                    <a:bodyPr/>
                    <a:lstStyle/>
                    <a:p>
                      <a:pPr indent="0" lvl="0" marL="0" marR="0" rtl="0" algn="l">
                        <a:lnSpc>
                          <a:spcPct val="100000"/>
                        </a:lnSpc>
                        <a:spcBef>
                          <a:spcPts val="0"/>
                        </a:spcBef>
                        <a:spcAft>
                          <a:spcPts val="0"/>
                        </a:spcAft>
                        <a:buNone/>
                      </a:pPr>
                      <a:r>
                        <a:rPr lang="en-US" sz="1000">
                          <a:solidFill>
                            <a:srgbClr val="D8D8D8"/>
                          </a:solidFill>
                          <a:latin typeface="Arial"/>
                          <a:ea typeface="Arial"/>
                          <a:cs typeface="Arial"/>
                          <a:sym typeface="Arial"/>
                        </a:rPr>
                        <a:t>© 2020</a:t>
                      </a:r>
                      <a:r>
                        <a:rPr lang="en-US" sz="1000">
                          <a:solidFill>
                            <a:srgbClr val="D8D8D8"/>
                          </a:solidFill>
                          <a:latin typeface="Arial"/>
                          <a:ea typeface="Arial"/>
                          <a:cs typeface="Arial"/>
                          <a:sym typeface="Arial"/>
                        </a:rPr>
                        <a:t> </a:t>
                      </a:r>
                      <a:r>
                        <a:rPr lang="en-US" sz="1000">
                          <a:solidFill>
                            <a:srgbClr val="D8D8D8"/>
                          </a:solidFill>
                          <a:latin typeface="Arial"/>
                          <a:ea typeface="Arial"/>
                          <a:cs typeface="Arial"/>
                          <a:sym typeface="Arial"/>
                        </a:rPr>
                        <a:t>PosterPresentations.com</a:t>
                      </a:r>
                      <a:br>
                        <a:rPr lang="en-US" sz="1000">
                          <a:solidFill>
                            <a:srgbClr val="D8D8D8"/>
                          </a:solidFill>
                          <a:latin typeface="Arial"/>
                          <a:ea typeface="Arial"/>
                          <a:cs typeface="Arial"/>
                          <a:sym typeface="Arial"/>
                        </a:rPr>
                      </a:br>
                      <a:r>
                        <a:rPr lang="en-US" sz="1000">
                          <a:solidFill>
                            <a:srgbClr val="D8D8D8"/>
                          </a:solidFill>
                          <a:latin typeface="Arial"/>
                          <a:ea typeface="Arial"/>
                          <a:cs typeface="Arial"/>
                          <a:sym typeface="Arial"/>
                        </a:rPr>
                        <a:t>2117 Fourth Street ,</a:t>
                      </a:r>
                      <a:r>
                        <a:rPr lang="en-US" sz="1000">
                          <a:solidFill>
                            <a:srgbClr val="D8D8D8"/>
                          </a:solidFill>
                          <a:latin typeface="Arial"/>
                          <a:ea typeface="Arial"/>
                          <a:cs typeface="Arial"/>
                          <a:sym typeface="Arial"/>
                        </a:rPr>
                        <a:t> STE C        </a:t>
                      </a:r>
                      <a:endParaRPr/>
                    </a:p>
                    <a:p>
                      <a:pPr indent="0" lvl="0" marL="0" marR="0" rtl="0" algn="l">
                        <a:lnSpc>
                          <a:spcPct val="100000"/>
                        </a:lnSpc>
                        <a:spcBef>
                          <a:spcPts val="0"/>
                        </a:spcBef>
                        <a:spcAft>
                          <a:spcPts val="0"/>
                        </a:spcAft>
                        <a:buNone/>
                      </a:pPr>
                      <a:r>
                        <a:rPr lang="en-US" sz="1000">
                          <a:solidFill>
                            <a:srgbClr val="D8D8D8"/>
                          </a:solidFill>
                          <a:latin typeface="Arial"/>
                          <a:ea typeface="Arial"/>
                          <a:cs typeface="Arial"/>
                          <a:sym typeface="Arial"/>
                        </a:rPr>
                        <a:t>Berkeley CA 94710 USA</a:t>
                      </a:r>
                      <a:endParaRPr sz="1000">
                        <a:solidFill>
                          <a:srgbClr val="D8D8D8"/>
                        </a:solidFill>
                        <a:latin typeface="Arial"/>
                        <a:ea typeface="Arial"/>
                        <a:cs typeface="Arial"/>
                        <a:sym typeface="Arial"/>
                      </a:endParaRPr>
                    </a:p>
                  </a:txBody>
                  <a:tcPr marT="70150" marB="23375" marR="53450" marL="106875">
                    <a:solidFill>
                      <a:srgbClr val="010101"/>
                    </a:solidFill>
                  </a:tcPr>
                </a:tc>
                <a:tc gridSpan="2">
                  <a:txBody>
                    <a:bodyPr/>
                    <a:lstStyle/>
                    <a:p>
                      <a:pPr indent="0" lvl="0" marL="0" marR="0" rtl="0" algn="l">
                        <a:lnSpc>
                          <a:spcPct val="100000"/>
                        </a:lnSpc>
                        <a:spcBef>
                          <a:spcPts val="0"/>
                        </a:spcBef>
                        <a:spcAft>
                          <a:spcPts val="0"/>
                        </a:spcAft>
                        <a:buClr>
                          <a:srgbClr val="D0D0D0"/>
                        </a:buClr>
                        <a:buSzPts val="1300"/>
                        <a:buFont typeface="Arial"/>
                        <a:buNone/>
                      </a:pPr>
                      <a:r>
                        <a:rPr b="1" lang="en-US" sz="1300">
                          <a:solidFill>
                            <a:srgbClr val="D0D0D0"/>
                          </a:solidFill>
                          <a:latin typeface="Arial"/>
                          <a:ea typeface="Arial"/>
                          <a:cs typeface="Arial"/>
                          <a:sym typeface="Arial"/>
                        </a:rPr>
                        <a:t>For poster-making tutorials</a:t>
                      </a:r>
                      <a:r>
                        <a:rPr b="1" lang="en-US" sz="1300">
                          <a:solidFill>
                            <a:srgbClr val="D0D0D0"/>
                          </a:solidFill>
                          <a:latin typeface="Arial"/>
                          <a:ea typeface="Arial"/>
                          <a:cs typeface="Arial"/>
                          <a:sym typeface="Arial"/>
                        </a:rPr>
                        <a:t> visit:</a:t>
                      </a:r>
                      <a:endParaRPr/>
                    </a:p>
                    <a:p>
                      <a:pPr indent="0" lvl="0" marL="0" marR="0" rtl="0" algn="l">
                        <a:lnSpc>
                          <a:spcPct val="100000"/>
                        </a:lnSpc>
                        <a:spcBef>
                          <a:spcPts val="0"/>
                        </a:spcBef>
                        <a:spcAft>
                          <a:spcPts val="0"/>
                        </a:spcAft>
                        <a:buClr>
                          <a:srgbClr val="FFC000"/>
                        </a:buClr>
                        <a:buSzPts val="900"/>
                        <a:buFont typeface="Arial"/>
                        <a:buNone/>
                      </a:pPr>
                      <a:r>
                        <a:rPr b="1" lang="en-US" sz="900">
                          <a:solidFill>
                            <a:srgbClr val="FFC000"/>
                          </a:solidFill>
                          <a:latin typeface="Arial"/>
                          <a:ea typeface="Arial"/>
                          <a:cs typeface="Arial"/>
                          <a:sym typeface="Arial"/>
                        </a:rPr>
                        <a:t>https://www.posterpresentations.com/helpdesk.html</a:t>
                      </a:r>
                      <a:endParaRPr sz="900">
                        <a:solidFill>
                          <a:srgbClr val="D8D8D8"/>
                        </a:solidFill>
                        <a:latin typeface="Arial"/>
                        <a:ea typeface="Arial"/>
                        <a:cs typeface="Arial"/>
                        <a:sym typeface="Arial"/>
                      </a:endParaRPr>
                    </a:p>
                  </a:txBody>
                  <a:tcPr marT="47625" marB="47625" marR="95275" marL="95275">
                    <a:solidFill>
                      <a:srgbClr val="010101"/>
                    </a:solidFill>
                  </a:tcPr>
                </a:tc>
                <a:tc hMerge="1"/>
              </a:tr>
            </a:tbl>
          </a:graphicData>
        </a:graphic>
      </p:graphicFrame>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8E2F3"/>
            </a:gs>
            <a:gs pos="99000">
              <a:srgbClr val="D8E2F3"/>
            </a:gs>
            <a:gs pos="100000">
              <a:srgbClr val="D8E2F3"/>
            </a:gs>
          </a:gsLst>
          <a:lin ang="5400000" scaled="0"/>
        </a:gradFill>
      </p:bgPr>
    </p:bg>
    <p:spTree>
      <p:nvGrpSpPr>
        <p:cNvPr id="37" name="Shape 37"/>
        <p:cNvGrpSpPr/>
        <p:nvPr/>
      </p:nvGrpSpPr>
      <p:grpSpPr>
        <a:xfrm>
          <a:off x="0" y="0"/>
          <a:ext cx="0" cy="0"/>
          <a:chOff x="0" y="0"/>
          <a:chExt cx="0" cy="0"/>
        </a:xfrm>
      </p:grpSpPr>
      <p:sp>
        <p:nvSpPr>
          <p:cNvPr id="38" name="Google Shape;38;p4"/>
          <p:cNvSpPr/>
          <p:nvPr/>
        </p:nvSpPr>
        <p:spPr>
          <a:xfrm>
            <a:off x="0" y="0"/>
            <a:ext cx="29260800" cy="2400300"/>
          </a:xfrm>
          <a:prstGeom prst="rect">
            <a:avLst/>
          </a:prstGeom>
          <a:solidFill>
            <a:schemeClr val="accent1"/>
          </a:solidFill>
          <a:ln>
            <a:noFill/>
          </a:ln>
        </p:spPr>
        <p:txBody>
          <a:bodyPr anchorCtr="0" anchor="ctr" bIns="18950" lIns="37925" spcFirstLastPara="1" rIns="37925" wrap="square" tIns="18950">
            <a:noAutofit/>
          </a:bodyPr>
          <a:lstStyle/>
          <a:p>
            <a:pPr indent="0" lvl="0" marL="0" marR="0" rtl="0" algn="l">
              <a:spcBef>
                <a:spcPts val="0"/>
              </a:spcBef>
              <a:spcAft>
                <a:spcPts val="0"/>
              </a:spcAft>
              <a:buNone/>
            </a:pPr>
            <a:r>
              <a:t/>
            </a:r>
            <a:endParaRPr b="0" i="0" sz="2037" u="none" cap="none" strike="noStrike">
              <a:solidFill>
                <a:schemeClr val="dk1"/>
              </a:solidFill>
              <a:latin typeface="Calibri"/>
              <a:ea typeface="Calibri"/>
              <a:cs typeface="Calibri"/>
              <a:sym typeface="Calibri"/>
            </a:endParaRPr>
          </a:p>
        </p:txBody>
      </p:sp>
      <p:sp>
        <p:nvSpPr>
          <p:cNvPr id="39" name="Google Shape;39;p4"/>
          <p:cNvSpPr/>
          <p:nvPr/>
        </p:nvSpPr>
        <p:spPr>
          <a:xfrm>
            <a:off x="261257" y="2687927"/>
            <a:ext cx="6991242" cy="13368339"/>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Calibri"/>
              <a:ea typeface="Calibri"/>
              <a:cs typeface="Calibri"/>
              <a:sym typeface="Calibri"/>
            </a:endParaRPr>
          </a:p>
        </p:txBody>
      </p:sp>
      <p:cxnSp>
        <p:nvCxnSpPr>
          <p:cNvPr id="40" name="Google Shape;40;p4"/>
          <p:cNvCxnSpPr/>
          <p:nvPr/>
        </p:nvCxnSpPr>
        <p:spPr>
          <a:xfrm>
            <a:off x="0" y="2407349"/>
            <a:ext cx="29260800" cy="0"/>
          </a:xfrm>
          <a:prstGeom prst="straightConnector1">
            <a:avLst/>
          </a:prstGeom>
          <a:noFill/>
          <a:ln cap="flat" cmpd="sng" w="38100">
            <a:solidFill>
              <a:srgbClr val="2F5496"/>
            </a:solidFill>
            <a:prstDash val="solid"/>
            <a:round/>
            <a:headEnd len="sm" w="sm" type="none"/>
            <a:tailEnd len="sm" w="sm" type="none"/>
          </a:ln>
        </p:spPr>
      </p:cxnSp>
      <p:sp>
        <p:nvSpPr>
          <p:cNvPr id="41" name="Google Shape;41;p4"/>
          <p:cNvSpPr/>
          <p:nvPr/>
        </p:nvSpPr>
        <p:spPr>
          <a:xfrm>
            <a:off x="7510272" y="2687927"/>
            <a:ext cx="6991242" cy="13368339"/>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Calibri"/>
              <a:ea typeface="Calibri"/>
              <a:cs typeface="Calibri"/>
              <a:sym typeface="Calibri"/>
            </a:endParaRPr>
          </a:p>
        </p:txBody>
      </p:sp>
      <p:sp>
        <p:nvSpPr>
          <p:cNvPr id="42" name="Google Shape;42;p4"/>
          <p:cNvSpPr/>
          <p:nvPr/>
        </p:nvSpPr>
        <p:spPr>
          <a:xfrm>
            <a:off x="14759288" y="2687927"/>
            <a:ext cx="6991242" cy="13368339"/>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Calibri"/>
              <a:ea typeface="Calibri"/>
              <a:cs typeface="Calibri"/>
              <a:sym typeface="Calibri"/>
            </a:endParaRPr>
          </a:p>
        </p:txBody>
      </p:sp>
      <p:sp>
        <p:nvSpPr>
          <p:cNvPr id="43" name="Google Shape;43;p4"/>
          <p:cNvSpPr/>
          <p:nvPr/>
        </p:nvSpPr>
        <p:spPr>
          <a:xfrm>
            <a:off x="22008302" y="2687927"/>
            <a:ext cx="6991242" cy="13368339"/>
          </a:xfrm>
          <a:prstGeom prst="roundRect">
            <a:avLst>
              <a:gd fmla="val 1996" name="adj"/>
            </a:avLst>
          </a:prstGeom>
          <a:gradFill>
            <a:gsLst>
              <a:gs pos="0">
                <a:srgbClr val="F5F7FC"/>
              </a:gs>
              <a:gs pos="100000">
                <a:srgbClr val="EBF0F9"/>
              </a:gs>
            </a:gsLst>
            <a:lin ang="5400000" scaled="0"/>
          </a:gradFill>
          <a:ln cap="flat" cmpd="sng" w="9525">
            <a:solidFill>
              <a:schemeClr val="accent1">
                <a:alpha val="4980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037" u="none" cap="none" strike="noStrike">
              <a:solidFill>
                <a:schemeClr val="lt1"/>
              </a:solidFill>
              <a:latin typeface="Calibri"/>
              <a:ea typeface="Calibri"/>
              <a:cs typeface="Calibri"/>
              <a:sym typeface="Calibri"/>
            </a:endParaRPr>
          </a:p>
        </p:txBody>
      </p:sp>
      <p:sp>
        <p:nvSpPr>
          <p:cNvPr id="44" name="Google Shape;44;p4"/>
          <p:cNvSpPr txBox="1"/>
          <p:nvPr/>
        </p:nvSpPr>
        <p:spPr>
          <a:xfrm>
            <a:off x="481258" y="16138816"/>
            <a:ext cx="1397001" cy="166783"/>
          </a:xfrm>
          <a:prstGeom prst="rect">
            <a:avLst/>
          </a:prstGeom>
          <a:noFill/>
          <a:ln>
            <a:noFill/>
          </a:ln>
        </p:spPr>
        <p:txBody>
          <a:bodyPr anchorCtr="0" anchor="t" bIns="18925" lIns="37850" spcFirstLastPara="1" rIns="37850" wrap="square" tIns="18925">
            <a:spAutoFit/>
          </a:bodyPr>
          <a:lstStyle/>
          <a:p>
            <a:pPr indent="0" lvl="0" marL="0" marR="0" rtl="0" algn="l">
              <a:lnSpc>
                <a:spcPct val="65000"/>
              </a:lnSpc>
              <a:spcBef>
                <a:spcPts val="0"/>
              </a:spcBef>
              <a:spcAft>
                <a:spcPts val="0"/>
              </a:spcAft>
              <a:buNone/>
            </a:pPr>
            <a:r>
              <a:rPr b="1" i="0" lang="en-US" sz="320" u="none" cap="none" strike="noStrike">
                <a:solidFill>
                  <a:srgbClr val="BFBFBF"/>
                </a:solidFill>
                <a:latin typeface="Arial"/>
                <a:ea typeface="Arial"/>
                <a:cs typeface="Arial"/>
                <a:sym typeface="Arial"/>
              </a:rPr>
              <a:t>RESEARCH POSTER PRESENTATION TEMPLATE © 2019</a:t>
            </a:r>
            <a:endParaRPr/>
          </a:p>
          <a:p>
            <a:pPr indent="0" lvl="0" marL="0" marR="0" rtl="0" algn="l">
              <a:lnSpc>
                <a:spcPct val="65000"/>
              </a:lnSpc>
              <a:spcBef>
                <a:spcPts val="267"/>
              </a:spcBef>
              <a:spcAft>
                <a:spcPts val="0"/>
              </a:spcAft>
              <a:buNone/>
            </a:pPr>
            <a:r>
              <a:rPr b="1" i="0" lang="en-US" sz="533" u="none" cap="none" strike="noStrike">
                <a:solidFill>
                  <a:srgbClr val="BFBFBF"/>
                </a:solidFill>
                <a:latin typeface="Arial"/>
                <a:ea typeface="Arial"/>
                <a:cs typeface="Arial"/>
                <a:sym typeface="Arial"/>
              </a:rPr>
              <a:t>www.PosterPresentations.com</a:t>
            </a:r>
            <a:endParaRPr/>
          </a:p>
        </p:txBody>
      </p:sp>
    </p:spTree>
  </p:cSld>
  <p:clrMap accent1="accent1" accent2="accent2" accent3="accent3" accent4="accent4" accent5="accent5" accent6="accent6" bg1="lt1" bg2="dk2" tx1="dk1" tx2="lt2" folHlink="folHlink" hlink="hlink"/>
  <p:sldLayoutIdLst>
    <p:sldLayoutId id="214748365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chart" Target="../charts/chart1.xm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
          <p:cNvSpPr txBox="1"/>
          <p:nvPr>
            <p:ph idx="1" type="body"/>
          </p:nvPr>
        </p:nvSpPr>
        <p:spPr>
          <a:xfrm>
            <a:off x="1473200" y="89646"/>
            <a:ext cx="25018999" cy="81451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lt1"/>
              </a:buClr>
              <a:buSzPts val="4600"/>
              <a:buNone/>
            </a:pPr>
            <a:r>
              <a:rPr lang="en-US"/>
              <a:t>Improving risk prediction in the preoperative clinic by adoption of validated risk tools</a:t>
            </a:r>
            <a:endParaRPr/>
          </a:p>
        </p:txBody>
      </p:sp>
      <p:sp>
        <p:nvSpPr>
          <p:cNvPr id="52" name="Google Shape;52;p1"/>
          <p:cNvSpPr txBox="1"/>
          <p:nvPr>
            <p:ph idx="2" type="body"/>
          </p:nvPr>
        </p:nvSpPr>
        <p:spPr>
          <a:xfrm>
            <a:off x="3393440" y="1003111"/>
            <a:ext cx="22473920" cy="617541"/>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lt1"/>
              </a:buClr>
              <a:buSzPts val="3400"/>
              <a:buNone/>
            </a:pPr>
            <a:r>
              <a:rPr lang="en-US"/>
              <a:t>V Gongireddy ST6.  K Inkpin  Consultant.</a:t>
            </a:r>
            <a:endParaRPr/>
          </a:p>
        </p:txBody>
      </p:sp>
      <p:sp>
        <p:nvSpPr>
          <p:cNvPr id="53" name="Google Shape;53;p1"/>
          <p:cNvSpPr txBox="1"/>
          <p:nvPr>
            <p:ph idx="3" type="body"/>
          </p:nvPr>
        </p:nvSpPr>
        <p:spPr>
          <a:xfrm>
            <a:off x="3393440" y="1729215"/>
            <a:ext cx="22473920" cy="552011"/>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lt1"/>
              </a:buClr>
              <a:buSzPts val="2900"/>
              <a:buNone/>
            </a:pPr>
            <a:r>
              <a:rPr lang="en-US"/>
              <a:t>Department of Anaesthesia, Queen’s Medical Centre, Nottingham.</a:t>
            </a:r>
            <a:endParaRPr/>
          </a:p>
        </p:txBody>
      </p:sp>
      <p:sp>
        <p:nvSpPr>
          <p:cNvPr id="54" name="Google Shape;54;p1"/>
          <p:cNvSpPr txBox="1"/>
          <p:nvPr>
            <p:ph idx="4" type="body"/>
          </p:nvPr>
        </p:nvSpPr>
        <p:spPr>
          <a:xfrm>
            <a:off x="248461" y="2899799"/>
            <a:ext cx="6957879" cy="38779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1F3864"/>
              </a:buClr>
              <a:buSzPts val="1900"/>
              <a:buNone/>
            </a:pPr>
            <a:r>
              <a:rPr lang="en-US"/>
              <a:t>Introduction</a:t>
            </a:r>
            <a:endParaRPr/>
          </a:p>
        </p:txBody>
      </p:sp>
      <p:sp>
        <p:nvSpPr>
          <p:cNvPr id="55" name="Google Shape;55;p1"/>
          <p:cNvSpPr txBox="1"/>
          <p:nvPr>
            <p:ph idx="5" type="body"/>
          </p:nvPr>
        </p:nvSpPr>
        <p:spPr>
          <a:xfrm>
            <a:off x="274918" y="3338381"/>
            <a:ext cx="6959003" cy="3023648"/>
          </a:xfrm>
          <a:prstGeom prst="rect">
            <a:avLst/>
          </a:prstGeom>
          <a:noFill/>
          <a:ln>
            <a:noFill/>
          </a:ln>
        </p:spPr>
        <p:txBody>
          <a:bodyPr anchorCtr="0" anchor="t" bIns="365750" lIns="365750" spcFirstLastPara="1" rIns="365750" wrap="square" tIns="365750">
            <a:spAutoFit/>
          </a:bodyPr>
          <a:lstStyle/>
          <a:p>
            <a:pPr indent="0" lvl="0" marL="0" rtl="0" algn="l">
              <a:spcBef>
                <a:spcPts val="0"/>
              </a:spcBef>
              <a:spcAft>
                <a:spcPts val="0"/>
              </a:spcAft>
              <a:buClr>
                <a:schemeClr val="dk1"/>
              </a:buClr>
              <a:buSzPts val="1900"/>
              <a:buNone/>
            </a:pPr>
            <a:r>
              <a:rPr lang="en-US"/>
              <a:t>Perioperative clinicians ought to discuss morbidity and mortality with individuals presenting for major surgery.</a:t>
            </a:r>
            <a:endParaRPr/>
          </a:p>
          <a:p>
            <a:pPr indent="0" lvl="0" marL="0" rtl="0" algn="l">
              <a:spcBef>
                <a:spcPts val="384"/>
              </a:spcBef>
              <a:spcAft>
                <a:spcPts val="0"/>
              </a:spcAft>
              <a:buClr>
                <a:schemeClr val="dk1"/>
              </a:buClr>
              <a:buSzPts val="1920"/>
              <a:buNone/>
            </a:pPr>
            <a:r>
              <a:t/>
            </a:r>
            <a:endParaRPr/>
          </a:p>
          <a:p>
            <a:pPr indent="0" lvl="0" marL="0" rtl="0" algn="l">
              <a:spcBef>
                <a:spcPts val="400"/>
              </a:spcBef>
              <a:spcAft>
                <a:spcPts val="0"/>
              </a:spcAft>
              <a:buClr>
                <a:schemeClr val="dk1"/>
              </a:buClr>
              <a:buSzPts val="1900"/>
              <a:buNone/>
            </a:pPr>
            <a:r>
              <a:rPr lang="en-US"/>
              <a:t>NICE recommends </a:t>
            </a:r>
            <a:r>
              <a:rPr lang="en-US" sz="2000">
                <a:solidFill>
                  <a:srgbClr val="000000"/>
                </a:solidFill>
              </a:rPr>
              <a:t>the use  of a validated risk stratification tool to supplement clinical assessment when planning surgery. </a:t>
            </a:r>
            <a:r>
              <a:rPr baseline="30000" lang="en-US" sz="2000">
                <a:solidFill>
                  <a:srgbClr val="000000"/>
                </a:solidFill>
              </a:rPr>
              <a:t>1</a:t>
            </a:r>
            <a:endParaRPr/>
          </a:p>
          <a:p>
            <a:pPr indent="0" lvl="0" marL="0" rtl="0" algn="l">
              <a:spcBef>
                <a:spcPts val="384"/>
              </a:spcBef>
              <a:spcAft>
                <a:spcPts val="0"/>
              </a:spcAft>
              <a:buClr>
                <a:schemeClr val="dk1"/>
              </a:buClr>
              <a:buSzPts val="1920"/>
              <a:buNone/>
            </a:pPr>
            <a:r>
              <a:t/>
            </a:r>
            <a:endParaRPr/>
          </a:p>
        </p:txBody>
      </p:sp>
      <p:sp>
        <p:nvSpPr>
          <p:cNvPr id="56" name="Google Shape;56;p1"/>
          <p:cNvSpPr txBox="1"/>
          <p:nvPr>
            <p:ph idx="6" type="body"/>
          </p:nvPr>
        </p:nvSpPr>
        <p:spPr>
          <a:xfrm>
            <a:off x="388029" y="9210724"/>
            <a:ext cx="6959002" cy="38779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1F3864"/>
              </a:buClr>
              <a:buSzPts val="1900"/>
              <a:buNone/>
            </a:pPr>
            <a:r>
              <a:rPr lang="en-US"/>
              <a:t>Materials and Methods </a:t>
            </a:r>
            <a:endParaRPr/>
          </a:p>
        </p:txBody>
      </p:sp>
      <p:sp>
        <p:nvSpPr>
          <p:cNvPr id="57" name="Google Shape;57;p1"/>
          <p:cNvSpPr txBox="1"/>
          <p:nvPr>
            <p:ph idx="7" type="body"/>
          </p:nvPr>
        </p:nvSpPr>
        <p:spPr>
          <a:xfrm>
            <a:off x="274918" y="7154404"/>
            <a:ext cx="6986580" cy="2215991"/>
          </a:xfrm>
          <a:prstGeom prst="rect">
            <a:avLst/>
          </a:prstGeom>
          <a:noFill/>
          <a:ln>
            <a:noFill/>
          </a:ln>
        </p:spPr>
        <p:txBody>
          <a:bodyPr anchorCtr="0" anchor="t" bIns="365750" lIns="365750" spcFirstLastPara="1" rIns="365750" wrap="square" tIns="365750">
            <a:spAutoFit/>
          </a:bodyPr>
          <a:lstStyle/>
          <a:p>
            <a:pPr indent="0" lvl="0" marL="0" rtl="0" algn="l">
              <a:spcBef>
                <a:spcPts val="0"/>
              </a:spcBef>
              <a:spcAft>
                <a:spcPts val="0"/>
              </a:spcAft>
              <a:buClr>
                <a:schemeClr val="dk1"/>
              </a:buClr>
              <a:buSzPts val="1900"/>
              <a:buNone/>
            </a:pPr>
            <a:r>
              <a:rPr lang="en-US"/>
              <a:t>Improve quality of risk prediction and documentation  by encouraging the use of validated risk prediction tools in preoperative clinic for HPB surgery. Ultimately, this would lead to better patient education, understanding and subsequent informed consent.</a:t>
            </a:r>
            <a:endParaRPr/>
          </a:p>
        </p:txBody>
      </p:sp>
      <p:sp>
        <p:nvSpPr>
          <p:cNvPr id="58" name="Google Shape;58;p1"/>
          <p:cNvSpPr txBox="1"/>
          <p:nvPr>
            <p:ph idx="8" type="body"/>
          </p:nvPr>
        </p:nvSpPr>
        <p:spPr>
          <a:xfrm>
            <a:off x="7503568" y="2912963"/>
            <a:ext cx="6995514" cy="38779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1F3864"/>
              </a:buClr>
              <a:buSzPts val="1900"/>
              <a:buNone/>
            </a:pPr>
            <a:r>
              <a:rPr lang="en-US"/>
              <a:t>Baseline Audit – Identifying the need for improvement</a:t>
            </a:r>
            <a:endParaRPr/>
          </a:p>
        </p:txBody>
      </p:sp>
      <p:sp>
        <p:nvSpPr>
          <p:cNvPr id="59" name="Google Shape;59;p1"/>
          <p:cNvSpPr txBox="1"/>
          <p:nvPr>
            <p:ph idx="9" type="body"/>
          </p:nvPr>
        </p:nvSpPr>
        <p:spPr>
          <a:xfrm>
            <a:off x="7513783" y="3342719"/>
            <a:ext cx="6985298" cy="1982315"/>
          </a:xfrm>
          <a:prstGeom prst="rect">
            <a:avLst/>
          </a:prstGeom>
          <a:noFill/>
          <a:ln>
            <a:noFill/>
          </a:ln>
        </p:spPr>
        <p:txBody>
          <a:bodyPr anchorCtr="0" anchor="t" bIns="365750" lIns="365750" spcFirstLastPara="1" rIns="365750" wrap="square" tIns="365750">
            <a:spAutoFit/>
          </a:bodyPr>
          <a:lstStyle/>
          <a:p>
            <a:pPr indent="0" lvl="0" marL="0" rtl="0" algn="l">
              <a:spcBef>
                <a:spcPts val="0"/>
              </a:spcBef>
              <a:spcAft>
                <a:spcPts val="0"/>
              </a:spcAft>
              <a:buClr>
                <a:schemeClr val="dk1"/>
              </a:buClr>
              <a:buSzPts val="1900"/>
              <a:buNone/>
            </a:pPr>
            <a:r>
              <a:rPr lang="en-US"/>
              <a:t>Perioperative clinic letters of all patients evaluated for major HPB surgery  in 2020 were reviewed.</a:t>
            </a:r>
            <a:endParaRPr/>
          </a:p>
          <a:p>
            <a:pPr indent="0" lvl="0" marL="0" rtl="0" algn="l">
              <a:spcBef>
                <a:spcPts val="380"/>
              </a:spcBef>
              <a:spcAft>
                <a:spcPts val="0"/>
              </a:spcAft>
              <a:buClr>
                <a:schemeClr val="dk1"/>
              </a:buClr>
              <a:buSzPts val="1900"/>
              <a:buNone/>
            </a:pPr>
            <a:r>
              <a:rPr lang="en-US"/>
              <a:t>Less than 3% patients had a documented use of a risk validation tool.</a:t>
            </a:r>
            <a:endParaRPr/>
          </a:p>
        </p:txBody>
      </p:sp>
      <p:sp>
        <p:nvSpPr>
          <p:cNvPr id="60" name="Google Shape;60;p1"/>
          <p:cNvSpPr txBox="1"/>
          <p:nvPr>
            <p:ph idx="13" type="body"/>
          </p:nvPr>
        </p:nvSpPr>
        <p:spPr>
          <a:xfrm>
            <a:off x="14761559" y="2912963"/>
            <a:ext cx="6959003" cy="38779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1F3864"/>
              </a:buClr>
              <a:buSzPts val="1900"/>
              <a:buNone/>
            </a:pPr>
            <a:r>
              <a:rPr lang="en-US"/>
              <a:t>Evaluation of Risk tools  in our patient subset</a:t>
            </a:r>
            <a:endParaRPr/>
          </a:p>
        </p:txBody>
      </p:sp>
      <p:sp>
        <p:nvSpPr>
          <p:cNvPr id="61" name="Google Shape;61;p1"/>
          <p:cNvSpPr txBox="1"/>
          <p:nvPr>
            <p:ph idx="14" type="body"/>
          </p:nvPr>
        </p:nvSpPr>
        <p:spPr>
          <a:xfrm>
            <a:off x="14778942" y="3342108"/>
            <a:ext cx="6985298" cy="3338863"/>
          </a:xfrm>
          <a:prstGeom prst="rect">
            <a:avLst/>
          </a:prstGeom>
          <a:noFill/>
          <a:ln>
            <a:noFill/>
          </a:ln>
        </p:spPr>
        <p:txBody>
          <a:bodyPr anchorCtr="0" anchor="t" bIns="365750" lIns="365750" spcFirstLastPara="1" rIns="365750" wrap="square" tIns="365750">
            <a:spAutoFit/>
          </a:bodyPr>
          <a:lstStyle/>
          <a:p>
            <a:pPr indent="0" lvl="0" marL="0" rtl="0" algn="l">
              <a:spcBef>
                <a:spcPts val="0"/>
              </a:spcBef>
              <a:spcAft>
                <a:spcPts val="0"/>
              </a:spcAft>
              <a:buClr>
                <a:schemeClr val="dk1"/>
              </a:buClr>
              <a:buSzPts val="1900"/>
              <a:buNone/>
            </a:pPr>
            <a:r>
              <a:rPr lang="en-US"/>
              <a:t>Retrospective audit of all patients who underwent Whipples procedure at our center in 2018 and 2109.</a:t>
            </a:r>
            <a:endParaRPr/>
          </a:p>
          <a:p>
            <a:pPr indent="0" lvl="0" marL="0" rtl="0" algn="l">
              <a:spcBef>
                <a:spcPts val="380"/>
              </a:spcBef>
              <a:spcAft>
                <a:spcPts val="0"/>
              </a:spcAft>
              <a:buClr>
                <a:schemeClr val="dk1"/>
              </a:buClr>
              <a:buSzPts val="1900"/>
              <a:buNone/>
            </a:pPr>
            <a:r>
              <a:rPr lang="en-US"/>
              <a:t>Total of 68 patient case notes reviewed and their predicted NSQIP score calculated, as well as the observed complication rate. </a:t>
            </a:r>
            <a:r>
              <a:rPr baseline="30000" lang="en-US"/>
              <a:t>2</a:t>
            </a:r>
            <a:endParaRPr/>
          </a:p>
          <a:p>
            <a:pPr indent="0" lvl="0" marL="0" rtl="0" algn="l">
              <a:spcBef>
                <a:spcPts val="384"/>
              </a:spcBef>
              <a:spcAft>
                <a:spcPts val="0"/>
              </a:spcAft>
              <a:buClr>
                <a:schemeClr val="dk1"/>
              </a:buClr>
              <a:buSzPts val="1920"/>
              <a:buNone/>
            </a:pPr>
            <a:r>
              <a:t/>
            </a:r>
            <a:endParaRPr/>
          </a:p>
          <a:p>
            <a:pPr indent="0" lvl="0" marL="0" rtl="0" algn="l">
              <a:spcBef>
                <a:spcPts val="384"/>
              </a:spcBef>
              <a:spcAft>
                <a:spcPts val="0"/>
              </a:spcAft>
              <a:buClr>
                <a:schemeClr val="dk1"/>
              </a:buClr>
              <a:buSzPts val="1920"/>
              <a:buNone/>
            </a:pPr>
            <a:r>
              <a:t/>
            </a:r>
            <a:endParaRPr/>
          </a:p>
          <a:p>
            <a:pPr indent="0" lvl="0" marL="0" rtl="0" algn="l">
              <a:spcBef>
                <a:spcPts val="384"/>
              </a:spcBef>
              <a:spcAft>
                <a:spcPts val="0"/>
              </a:spcAft>
              <a:buClr>
                <a:schemeClr val="dk1"/>
              </a:buClr>
              <a:buSzPts val="1920"/>
              <a:buNone/>
            </a:pPr>
            <a:r>
              <a:t/>
            </a:r>
            <a:endParaRPr/>
          </a:p>
        </p:txBody>
      </p:sp>
      <p:sp>
        <p:nvSpPr>
          <p:cNvPr id="62" name="Google Shape;62;p1"/>
          <p:cNvSpPr txBox="1"/>
          <p:nvPr>
            <p:ph idx="15" type="body"/>
          </p:nvPr>
        </p:nvSpPr>
        <p:spPr>
          <a:xfrm>
            <a:off x="22007592" y="2899799"/>
            <a:ext cx="6958839" cy="38779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1F3864"/>
              </a:buClr>
              <a:buSzPts val="1900"/>
              <a:buNone/>
            </a:pPr>
            <a:r>
              <a:rPr lang="en-US"/>
              <a:t>Implementation of change</a:t>
            </a:r>
            <a:endParaRPr/>
          </a:p>
        </p:txBody>
      </p:sp>
      <p:sp>
        <p:nvSpPr>
          <p:cNvPr id="63" name="Google Shape;63;p1"/>
          <p:cNvSpPr txBox="1"/>
          <p:nvPr>
            <p:ph idx="16" type="body"/>
          </p:nvPr>
        </p:nvSpPr>
        <p:spPr>
          <a:xfrm>
            <a:off x="22034052" y="3338380"/>
            <a:ext cx="6959003" cy="3338863"/>
          </a:xfrm>
          <a:prstGeom prst="rect">
            <a:avLst/>
          </a:prstGeom>
          <a:noFill/>
          <a:ln>
            <a:noFill/>
          </a:ln>
        </p:spPr>
        <p:txBody>
          <a:bodyPr anchorCtr="0" anchor="t" bIns="365750" lIns="365750" spcFirstLastPara="1" rIns="365750" wrap="square" tIns="365750">
            <a:spAutoFit/>
          </a:bodyPr>
          <a:lstStyle/>
          <a:p>
            <a:pPr indent="0" lvl="0" marL="0" rtl="0" algn="l">
              <a:spcBef>
                <a:spcPts val="0"/>
              </a:spcBef>
              <a:spcAft>
                <a:spcPts val="0"/>
              </a:spcAft>
              <a:buClr>
                <a:schemeClr val="dk1"/>
              </a:buClr>
              <a:buSzPts val="1900"/>
              <a:buNone/>
            </a:pPr>
            <a:r>
              <a:rPr lang="en-US"/>
              <a:t>Increasing awareness amongst perioperative clinicians about risk scoring tools.</a:t>
            </a:r>
            <a:endParaRPr/>
          </a:p>
          <a:p>
            <a:pPr indent="0" lvl="0" marL="0" rtl="0" algn="l">
              <a:spcBef>
                <a:spcPts val="384"/>
              </a:spcBef>
              <a:spcAft>
                <a:spcPts val="0"/>
              </a:spcAft>
              <a:buClr>
                <a:schemeClr val="dk1"/>
              </a:buClr>
              <a:buSzPts val="1920"/>
              <a:buNone/>
            </a:pPr>
            <a:r>
              <a:t/>
            </a:r>
            <a:endParaRPr/>
          </a:p>
          <a:p>
            <a:pPr indent="0" lvl="0" marL="0" rtl="0" algn="l">
              <a:spcBef>
                <a:spcPts val="380"/>
              </a:spcBef>
              <a:spcAft>
                <a:spcPts val="0"/>
              </a:spcAft>
              <a:buClr>
                <a:schemeClr val="dk1"/>
              </a:buClr>
              <a:buSzPts val="1900"/>
              <a:buNone/>
            </a:pPr>
            <a:r>
              <a:rPr lang="en-US"/>
              <a:t>Introduction of Desktop shortcuts to NSQIP and SORT calculators in the preoperative clinic.</a:t>
            </a:r>
            <a:endParaRPr/>
          </a:p>
          <a:p>
            <a:pPr indent="0" lvl="0" marL="0" rtl="0" algn="l">
              <a:spcBef>
                <a:spcPts val="384"/>
              </a:spcBef>
              <a:spcAft>
                <a:spcPts val="0"/>
              </a:spcAft>
              <a:buClr>
                <a:schemeClr val="dk1"/>
              </a:buClr>
              <a:buSzPts val="1920"/>
              <a:buNone/>
            </a:pPr>
            <a:r>
              <a:t/>
            </a:r>
            <a:endParaRPr/>
          </a:p>
          <a:p>
            <a:pPr indent="0" lvl="0" marL="0" rtl="0" algn="l">
              <a:spcBef>
                <a:spcPts val="380"/>
              </a:spcBef>
              <a:spcAft>
                <a:spcPts val="0"/>
              </a:spcAft>
              <a:buClr>
                <a:schemeClr val="dk1"/>
              </a:buClr>
              <a:buSzPts val="1900"/>
              <a:buNone/>
            </a:pPr>
            <a:r>
              <a:rPr lang="en-US"/>
              <a:t>Introduction of Risk score column on the preanesthetic chart.</a:t>
            </a:r>
            <a:endParaRPr/>
          </a:p>
        </p:txBody>
      </p:sp>
      <p:sp>
        <p:nvSpPr>
          <p:cNvPr id="64" name="Google Shape;64;p1"/>
          <p:cNvSpPr txBox="1"/>
          <p:nvPr>
            <p:ph idx="17" type="body"/>
          </p:nvPr>
        </p:nvSpPr>
        <p:spPr>
          <a:xfrm>
            <a:off x="22034216" y="10715425"/>
            <a:ext cx="6932379" cy="38779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1F3864"/>
              </a:buClr>
              <a:buSzPts val="1900"/>
              <a:buNone/>
            </a:pPr>
            <a:r>
              <a:rPr lang="en-US"/>
              <a:t>References </a:t>
            </a:r>
            <a:endParaRPr/>
          </a:p>
        </p:txBody>
      </p:sp>
      <p:sp>
        <p:nvSpPr>
          <p:cNvPr id="65" name="Google Shape;65;p1"/>
          <p:cNvSpPr txBox="1"/>
          <p:nvPr>
            <p:ph idx="18" type="body"/>
          </p:nvPr>
        </p:nvSpPr>
        <p:spPr>
          <a:xfrm>
            <a:off x="22034216" y="11136078"/>
            <a:ext cx="6932379" cy="2038763"/>
          </a:xfrm>
          <a:prstGeom prst="rect">
            <a:avLst/>
          </a:prstGeom>
          <a:noFill/>
          <a:ln>
            <a:noFill/>
          </a:ln>
        </p:spPr>
        <p:txBody>
          <a:bodyPr anchorCtr="0" anchor="t" bIns="365750" lIns="365750" spcFirstLastPara="1" rIns="365750" wrap="square" tIns="365750">
            <a:spAutoFit/>
          </a:bodyPr>
          <a:lstStyle/>
          <a:p>
            <a:pPr indent="0" lvl="0" marL="0" rtl="0" algn="l">
              <a:spcBef>
                <a:spcPts val="0"/>
              </a:spcBef>
              <a:spcAft>
                <a:spcPts val="0"/>
              </a:spcAft>
              <a:buClr>
                <a:schemeClr val="dk1"/>
              </a:buClr>
              <a:buSzPts val="1900"/>
              <a:buNone/>
            </a:pPr>
            <a:r>
              <a:rPr lang="en-US"/>
              <a:t>1.https://www.nice.org.uk/guidance/ng180/chapter/Recommendations#preoperative-care</a:t>
            </a:r>
            <a:endParaRPr/>
          </a:p>
          <a:p>
            <a:pPr indent="0" lvl="0" marL="0" rtl="0" algn="l">
              <a:spcBef>
                <a:spcPts val="380"/>
              </a:spcBef>
              <a:spcAft>
                <a:spcPts val="0"/>
              </a:spcAft>
              <a:buClr>
                <a:schemeClr val="dk1"/>
              </a:buClr>
              <a:buSzPts val="1900"/>
              <a:buNone/>
            </a:pPr>
            <a:r>
              <a:rPr lang="en-US"/>
              <a:t>2. https://riskcalculator.facs.org/RiskCalculator</a:t>
            </a:r>
            <a:endParaRPr/>
          </a:p>
          <a:p>
            <a:pPr indent="0" lvl="0" marL="0" rtl="0" algn="l">
              <a:spcBef>
                <a:spcPts val="380"/>
              </a:spcBef>
              <a:spcAft>
                <a:spcPts val="0"/>
              </a:spcAft>
              <a:buClr>
                <a:schemeClr val="dk1"/>
              </a:buClr>
              <a:buSzPts val="1900"/>
              <a:buNone/>
            </a:pPr>
            <a:r>
              <a:rPr lang="en-US"/>
              <a:t>3. http://www.sortsurgery.com</a:t>
            </a:r>
            <a:endParaRPr/>
          </a:p>
        </p:txBody>
      </p:sp>
      <p:sp>
        <p:nvSpPr>
          <p:cNvPr id="66" name="Google Shape;66;p1"/>
          <p:cNvSpPr txBox="1"/>
          <p:nvPr>
            <p:ph idx="19" type="body"/>
          </p:nvPr>
        </p:nvSpPr>
        <p:spPr>
          <a:xfrm>
            <a:off x="22034216" y="13689853"/>
            <a:ext cx="6932379" cy="387798"/>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1F3864"/>
              </a:buClr>
              <a:buSzPts val="1900"/>
              <a:buNone/>
            </a:pPr>
            <a:r>
              <a:rPr lang="en-US"/>
              <a:t>Acknowledgements</a:t>
            </a:r>
            <a:endParaRPr/>
          </a:p>
        </p:txBody>
      </p:sp>
      <p:sp>
        <p:nvSpPr>
          <p:cNvPr id="67" name="Google Shape;67;p1"/>
          <p:cNvSpPr txBox="1"/>
          <p:nvPr>
            <p:ph idx="20" type="body"/>
          </p:nvPr>
        </p:nvSpPr>
        <p:spPr>
          <a:xfrm>
            <a:off x="22060675" y="14089964"/>
            <a:ext cx="6905919" cy="1684179"/>
          </a:xfrm>
          <a:prstGeom prst="rect">
            <a:avLst/>
          </a:prstGeom>
          <a:noFill/>
          <a:ln>
            <a:noFill/>
          </a:ln>
        </p:spPr>
        <p:txBody>
          <a:bodyPr anchorCtr="0" anchor="t" bIns="365750" lIns="365750" spcFirstLastPara="1" rIns="365750" wrap="square" tIns="365750">
            <a:spAutoFit/>
          </a:bodyPr>
          <a:lstStyle/>
          <a:p>
            <a:pPr indent="0" lvl="0" marL="0" rtl="0" algn="l">
              <a:spcBef>
                <a:spcPts val="0"/>
              </a:spcBef>
              <a:spcAft>
                <a:spcPts val="0"/>
              </a:spcAft>
              <a:buClr>
                <a:schemeClr val="dk1"/>
              </a:buClr>
              <a:buSzPts val="1900"/>
              <a:buNone/>
            </a:pPr>
            <a:r>
              <a:rPr lang="en-US"/>
              <a:t>No funding received from any sources </a:t>
            </a:r>
            <a:endParaRPr/>
          </a:p>
          <a:p>
            <a:pPr indent="0" lvl="0" marL="0" rtl="0" algn="l">
              <a:spcBef>
                <a:spcPts val="380"/>
              </a:spcBef>
              <a:spcAft>
                <a:spcPts val="0"/>
              </a:spcAft>
              <a:buClr>
                <a:schemeClr val="dk1"/>
              </a:buClr>
              <a:buSzPts val="1900"/>
              <a:buNone/>
            </a:pPr>
            <a:r>
              <a:rPr lang="en-US"/>
              <a:t>Clinical Effectiveness team, Nottingham University Hospitals Project #21-290C.</a:t>
            </a:r>
            <a:endParaRPr/>
          </a:p>
        </p:txBody>
      </p:sp>
      <p:sp>
        <p:nvSpPr>
          <p:cNvPr id="68" name="Google Shape;68;p1"/>
          <p:cNvSpPr txBox="1"/>
          <p:nvPr/>
        </p:nvSpPr>
        <p:spPr>
          <a:xfrm>
            <a:off x="685800" y="9779000"/>
            <a:ext cx="6273800" cy="470898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Current practice was audited.</a:t>
            </a:r>
            <a:endParaRPr/>
          </a:p>
          <a:p>
            <a:pPr indent="-215900" lvl="0" marL="342900" marR="0" rtl="0" algn="l">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Clinician understanding and opinion was assessed by means of an electronic survey.</a:t>
            </a:r>
            <a:endParaRPr/>
          </a:p>
          <a:p>
            <a:pPr indent="-215900" lvl="0" marL="342900" marR="0" rtl="0" algn="l">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Local data was compared to predicted outcomes based on a range of risk assessment tools.</a:t>
            </a:r>
            <a:endParaRPr/>
          </a:p>
          <a:p>
            <a:pPr indent="-215900" lvl="0" marL="342900" marR="0" rtl="0" algn="l">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Identify a risk prediction tool which had outcomes similar to observed outcomes.</a:t>
            </a:r>
            <a:endParaRPr/>
          </a:p>
          <a:p>
            <a:pPr indent="-215900" lvl="0" marL="342900" marR="0" rtl="0" algn="l">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Educate and implement a validated risk prediction tool.</a:t>
            </a:r>
            <a:endParaRPr/>
          </a:p>
          <a:p>
            <a:pPr indent="-215900" lvl="0" marL="342900" marR="0" rtl="0" algn="l">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Evaluate.</a:t>
            </a:r>
            <a:endParaRPr/>
          </a:p>
        </p:txBody>
      </p:sp>
      <p:pic>
        <p:nvPicPr>
          <p:cNvPr id="69" name="Google Shape;69;p1"/>
          <p:cNvPicPr preferRelativeResize="0"/>
          <p:nvPr>
            <p:ph idx="1" type="body"/>
          </p:nvPr>
        </p:nvPicPr>
        <p:blipFill rotWithShape="1">
          <a:blip r:embed="rId3">
            <a:alphaModFix/>
          </a:blip>
          <a:srcRect b="0" l="0" r="0" t="0"/>
          <a:stretch/>
        </p:blipFill>
        <p:spPr>
          <a:xfrm>
            <a:off x="8811743" y="4919437"/>
            <a:ext cx="4379164" cy="2643025"/>
          </a:xfrm>
          <a:prstGeom prst="rect">
            <a:avLst/>
          </a:prstGeom>
          <a:noFill/>
          <a:ln>
            <a:noFill/>
          </a:ln>
        </p:spPr>
      </p:pic>
      <p:sp>
        <p:nvSpPr>
          <p:cNvPr id="70" name="Google Shape;70;p1"/>
          <p:cNvSpPr txBox="1"/>
          <p:nvPr/>
        </p:nvSpPr>
        <p:spPr>
          <a:xfrm>
            <a:off x="7432563" y="7966934"/>
            <a:ext cx="6995514" cy="38779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1F3864"/>
              </a:buClr>
              <a:buSzPts val="1920"/>
              <a:buFont typeface="Arial"/>
              <a:buNone/>
            </a:pPr>
            <a:r>
              <a:rPr b="1" i="0" lang="en-US" sz="1920" u="none" cap="none" strike="noStrike">
                <a:solidFill>
                  <a:srgbClr val="1F3864"/>
                </a:solidFill>
                <a:latin typeface="Arial"/>
                <a:ea typeface="Arial"/>
                <a:cs typeface="Arial"/>
                <a:sym typeface="Arial"/>
              </a:rPr>
              <a:t>Staff Questionnaire – Assessing the appetite for change </a:t>
            </a:r>
            <a:endParaRPr/>
          </a:p>
        </p:txBody>
      </p:sp>
      <p:sp>
        <p:nvSpPr>
          <p:cNvPr id="71" name="Google Shape;71;p1"/>
          <p:cNvSpPr txBox="1"/>
          <p:nvPr/>
        </p:nvSpPr>
        <p:spPr>
          <a:xfrm>
            <a:off x="427318" y="6666780"/>
            <a:ext cx="6959002" cy="38779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1F3864"/>
              </a:buClr>
              <a:buSzPts val="1920"/>
              <a:buFont typeface="Arial"/>
              <a:buNone/>
            </a:pPr>
            <a:r>
              <a:rPr b="1" i="0" lang="en-US" sz="1920" u="none" cap="none" strike="noStrike">
                <a:solidFill>
                  <a:srgbClr val="1F3864"/>
                </a:solidFill>
                <a:latin typeface="Arial"/>
                <a:ea typeface="Arial"/>
                <a:cs typeface="Arial"/>
                <a:sym typeface="Arial"/>
              </a:rPr>
              <a:t>Objectives </a:t>
            </a:r>
            <a:endParaRPr/>
          </a:p>
        </p:txBody>
      </p:sp>
      <p:sp>
        <p:nvSpPr>
          <p:cNvPr id="72" name="Google Shape;72;p1"/>
          <p:cNvSpPr txBox="1"/>
          <p:nvPr/>
        </p:nvSpPr>
        <p:spPr>
          <a:xfrm>
            <a:off x="7613844" y="8297089"/>
            <a:ext cx="6985298" cy="4402615"/>
          </a:xfrm>
          <a:prstGeom prst="rect">
            <a:avLst/>
          </a:prstGeom>
          <a:noFill/>
          <a:ln>
            <a:noFill/>
          </a:ln>
        </p:spPr>
        <p:txBody>
          <a:bodyPr anchorCtr="0" anchor="t" bIns="365750" lIns="365750" spcFirstLastPara="1" rIns="365750" wrap="square" tIns="365750">
            <a:spAutoFit/>
          </a:bodyPr>
          <a:lstStyle/>
          <a:p>
            <a:pPr indent="0" lvl="0" marL="0" marR="0" rtl="0" algn="l">
              <a:spcBef>
                <a:spcPts val="0"/>
              </a:spcBef>
              <a:spcAft>
                <a:spcPts val="0"/>
              </a:spcAft>
              <a:buClr>
                <a:srgbClr val="000000"/>
              </a:buClr>
              <a:buSzPts val="1920"/>
              <a:buFont typeface="Arial"/>
              <a:buNone/>
            </a:pPr>
            <a:r>
              <a:rPr b="0" i="0" lang="en-US" sz="1920" u="none" cap="none" strike="noStrike">
                <a:solidFill>
                  <a:srgbClr val="000000"/>
                </a:solidFill>
                <a:latin typeface="Arial"/>
                <a:ea typeface="Arial"/>
                <a:cs typeface="Arial"/>
                <a:sym typeface="Arial"/>
              </a:rPr>
              <a:t>Online survey of anesthetists in preoperative clinic and HPB surgeons, using Microsoft Forms.</a:t>
            </a:r>
            <a:endParaRPr/>
          </a:p>
          <a:p>
            <a:pPr indent="0" lvl="0" marL="0" marR="0" rtl="0" algn="l">
              <a:spcBef>
                <a:spcPts val="384"/>
              </a:spcBef>
              <a:spcAft>
                <a:spcPts val="0"/>
              </a:spcAft>
              <a:buClr>
                <a:srgbClr val="000000"/>
              </a:buClr>
              <a:buSzPts val="1920"/>
              <a:buFont typeface="Arial"/>
              <a:buNone/>
            </a:pPr>
            <a:r>
              <a:rPr b="0" i="0" lang="en-US" sz="1920" u="none" cap="none" strike="noStrike">
                <a:solidFill>
                  <a:srgbClr val="000000"/>
                </a:solidFill>
                <a:latin typeface="Arial"/>
                <a:ea typeface="Arial"/>
                <a:cs typeface="Arial"/>
                <a:sym typeface="Arial"/>
              </a:rPr>
              <a:t>Responses from 30 anesthetist  and 4 HPB surgeons.</a:t>
            </a:r>
            <a:endParaRPr/>
          </a:p>
          <a:p>
            <a:pPr indent="0" lvl="0" marL="0" marR="0" rtl="0" algn="l">
              <a:spcBef>
                <a:spcPts val="384"/>
              </a:spcBef>
              <a:spcAft>
                <a:spcPts val="0"/>
              </a:spcAft>
              <a:buClr>
                <a:srgbClr val="000000"/>
              </a:buClr>
              <a:buSzPts val="1920"/>
              <a:buFont typeface="Arial"/>
              <a:buNone/>
            </a:pPr>
            <a:r>
              <a:rPr b="0" i="0" lang="en-US" sz="1920" u="none" cap="none" strike="noStrike">
                <a:solidFill>
                  <a:srgbClr val="000000"/>
                </a:solidFill>
                <a:latin typeface="Arial"/>
                <a:ea typeface="Arial"/>
                <a:cs typeface="Arial"/>
                <a:sym typeface="Arial"/>
              </a:rPr>
              <a:t>66% were aware of the new NICE guidance.</a:t>
            </a:r>
            <a:endParaRPr/>
          </a:p>
          <a:p>
            <a:pPr indent="0" lvl="0" marL="0" marR="0" rtl="0" algn="l">
              <a:spcBef>
                <a:spcPts val="384"/>
              </a:spcBef>
              <a:spcAft>
                <a:spcPts val="0"/>
              </a:spcAft>
              <a:buClr>
                <a:srgbClr val="000000"/>
              </a:buClr>
              <a:buSzPts val="1920"/>
              <a:buFont typeface="Arial"/>
              <a:buNone/>
            </a:pPr>
            <a:r>
              <a:rPr b="0" i="0" lang="en-US" sz="1920" u="none" cap="none" strike="noStrike">
                <a:solidFill>
                  <a:srgbClr val="000000"/>
                </a:solidFill>
                <a:latin typeface="Arial"/>
                <a:ea typeface="Arial"/>
                <a:cs typeface="Arial"/>
                <a:sym typeface="Arial"/>
              </a:rPr>
              <a:t>85% of respondents quote a procedure specific risk as part of consultation.</a:t>
            </a:r>
            <a:endParaRPr/>
          </a:p>
          <a:p>
            <a:pPr indent="0" lvl="0" marL="0" marR="0" rtl="0" algn="l">
              <a:spcBef>
                <a:spcPts val="384"/>
              </a:spcBef>
              <a:spcAft>
                <a:spcPts val="0"/>
              </a:spcAft>
              <a:buClr>
                <a:srgbClr val="000000"/>
              </a:buClr>
              <a:buSzPts val="1920"/>
              <a:buFont typeface="Arial"/>
              <a:buNone/>
            </a:pPr>
            <a:r>
              <a:rPr b="0" i="0" lang="en-US" sz="1920" u="none" cap="none" strike="noStrike">
                <a:solidFill>
                  <a:srgbClr val="000000"/>
                </a:solidFill>
                <a:latin typeface="Arial"/>
                <a:ea typeface="Arial"/>
                <a:cs typeface="Arial"/>
                <a:sym typeface="Arial"/>
              </a:rPr>
              <a:t>74%  use a  risk tool to quantify risk.</a:t>
            </a:r>
            <a:endParaRPr/>
          </a:p>
          <a:p>
            <a:pPr indent="0" lvl="0" marL="0" marR="0" rtl="0" algn="l">
              <a:spcBef>
                <a:spcPts val="384"/>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All the respondents would like to adopt a validated risk tool as part of the preoperative consultation.</a:t>
            </a:r>
            <a:endParaRPr/>
          </a:p>
          <a:p>
            <a:pPr indent="0" lvl="0" marL="0" marR="0" rtl="0" algn="l">
              <a:spcBef>
                <a:spcPts val="384"/>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SORT and PPOSUM scores the most popular choices.</a:t>
            </a:r>
            <a:endParaRPr/>
          </a:p>
          <a:p>
            <a:pPr indent="0" lvl="0" marL="0" marR="0" rtl="0" algn="l">
              <a:spcBef>
                <a:spcPts val="384"/>
              </a:spcBef>
              <a:spcAft>
                <a:spcPts val="0"/>
              </a:spcAft>
              <a:buClr>
                <a:schemeClr val="dk1"/>
              </a:buClr>
              <a:buSzPts val="1920"/>
              <a:buFont typeface="Arial"/>
              <a:buNone/>
            </a:pPr>
            <a:r>
              <a:t/>
            </a:r>
            <a:endParaRPr b="0" i="0" sz="1920" u="none" cap="none" strike="noStrike">
              <a:solidFill>
                <a:schemeClr val="dk1"/>
              </a:solidFill>
              <a:latin typeface="Arial"/>
              <a:ea typeface="Arial"/>
              <a:cs typeface="Arial"/>
              <a:sym typeface="Arial"/>
            </a:endParaRPr>
          </a:p>
        </p:txBody>
      </p:sp>
      <p:pic>
        <p:nvPicPr>
          <p:cNvPr id="73" name="Google Shape;73;p1"/>
          <p:cNvPicPr preferRelativeResize="0"/>
          <p:nvPr/>
        </p:nvPicPr>
        <p:blipFill rotWithShape="1">
          <a:blip r:embed="rId4">
            <a:alphaModFix/>
          </a:blip>
          <a:srcRect b="0" l="0" r="0" t="0"/>
          <a:stretch/>
        </p:blipFill>
        <p:spPr>
          <a:xfrm>
            <a:off x="7946807" y="12751269"/>
            <a:ext cx="6109036" cy="3238651"/>
          </a:xfrm>
          <a:prstGeom prst="rect">
            <a:avLst/>
          </a:prstGeom>
          <a:noFill/>
          <a:ln>
            <a:noFill/>
          </a:ln>
        </p:spPr>
      </p:pic>
      <p:graphicFrame>
        <p:nvGraphicFramePr>
          <p:cNvPr id="74" name="Google Shape;74;p1"/>
          <p:cNvGraphicFramePr/>
          <p:nvPr/>
        </p:nvGraphicFramePr>
        <p:xfrm>
          <a:off x="8148424" y="4859967"/>
          <a:ext cx="5404412" cy="2853716"/>
        </p:xfrm>
        <a:graphic>
          <a:graphicData uri="http://schemas.openxmlformats.org/drawingml/2006/chart">
            <c:chart r:id="rId5"/>
          </a:graphicData>
        </a:graphic>
      </p:graphicFrame>
      <p:pic>
        <p:nvPicPr>
          <p:cNvPr descr="Table&#10;&#10;Description automatically generated" id="75" name="Google Shape;75;p1"/>
          <p:cNvPicPr preferRelativeResize="0"/>
          <p:nvPr/>
        </p:nvPicPr>
        <p:blipFill rotWithShape="1">
          <a:blip r:embed="rId6">
            <a:alphaModFix/>
          </a:blip>
          <a:srcRect b="0" l="0" r="0" t="0"/>
          <a:stretch/>
        </p:blipFill>
        <p:spPr>
          <a:xfrm>
            <a:off x="15095719" y="5521390"/>
            <a:ext cx="6441921" cy="5614679"/>
          </a:xfrm>
          <a:prstGeom prst="rect">
            <a:avLst/>
          </a:prstGeom>
          <a:noFill/>
          <a:ln>
            <a:noFill/>
          </a:ln>
        </p:spPr>
      </p:pic>
      <p:sp>
        <p:nvSpPr>
          <p:cNvPr id="76" name="Google Shape;76;p1"/>
          <p:cNvSpPr txBox="1"/>
          <p:nvPr/>
        </p:nvSpPr>
        <p:spPr>
          <a:xfrm>
            <a:off x="14808902" y="11446097"/>
            <a:ext cx="6985298" cy="4875309"/>
          </a:xfrm>
          <a:prstGeom prst="rect">
            <a:avLst/>
          </a:prstGeom>
          <a:noFill/>
          <a:ln>
            <a:noFill/>
          </a:ln>
        </p:spPr>
        <p:txBody>
          <a:bodyPr anchorCtr="0" anchor="t" bIns="365750" lIns="365750" spcFirstLastPara="1" rIns="365750" wrap="square" tIns="365750">
            <a:spAutoFit/>
          </a:bodyPr>
          <a:lstStyle/>
          <a:p>
            <a:pPr indent="0" lvl="0" marL="0" marR="0" rtl="0" algn="l">
              <a:spcBef>
                <a:spcPts val="0"/>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NSQIP was able to predict the Mortality with an Observed / Expected ratio of 1.31</a:t>
            </a:r>
            <a:endParaRPr/>
          </a:p>
          <a:p>
            <a:pPr indent="0" lvl="0" marL="0" marR="0" rtl="0" algn="l">
              <a:spcBef>
                <a:spcPts val="384"/>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However, it underpredicted the risk of morbidity due to pneumonia, cardiac complications, sepsis and complications specific to the surgery like delayed gastric emptying.</a:t>
            </a:r>
            <a:endParaRPr/>
          </a:p>
          <a:p>
            <a:pPr indent="0" lvl="0" marL="0" marR="0" rtl="0" algn="l">
              <a:spcBef>
                <a:spcPts val="384"/>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Median length of stay was also significantly higher than the NSQIP predicted.</a:t>
            </a:r>
            <a:endParaRPr/>
          </a:p>
          <a:p>
            <a:pPr indent="0" lvl="0" marL="0" marR="0" rtl="0" algn="l">
              <a:spcBef>
                <a:spcPts val="384"/>
              </a:spcBef>
              <a:spcAft>
                <a:spcPts val="0"/>
              </a:spcAft>
              <a:buClr>
                <a:schemeClr val="dk1"/>
              </a:buClr>
              <a:buSzPts val="1920"/>
              <a:buFont typeface="Arial"/>
              <a:buNone/>
            </a:pPr>
            <a:r>
              <a:t/>
            </a:r>
            <a:endParaRPr b="0" i="0" sz="1920" u="none" cap="none" strike="noStrike">
              <a:solidFill>
                <a:schemeClr val="dk1"/>
              </a:solidFill>
              <a:latin typeface="Arial"/>
              <a:ea typeface="Arial"/>
              <a:cs typeface="Arial"/>
              <a:sym typeface="Arial"/>
            </a:endParaRPr>
          </a:p>
          <a:p>
            <a:pPr indent="0" lvl="0" marL="0" marR="0" rtl="0" algn="l">
              <a:spcBef>
                <a:spcPts val="384"/>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Surgical Outcome Risk Tool V2 provided a risk score of 0.79 % for the same patient subset, which is lower than than the 2.94% observed.</a:t>
            </a:r>
            <a:r>
              <a:rPr b="0" baseline="30000" i="0" lang="en-US" sz="1920" u="none" cap="none" strike="noStrike">
                <a:solidFill>
                  <a:schemeClr val="dk1"/>
                </a:solidFill>
                <a:latin typeface="Arial"/>
                <a:ea typeface="Arial"/>
                <a:cs typeface="Arial"/>
                <a:sym typeface="Arial"/>
              </a:rPr>
              <a:t>3</a:t>
            </a:r>
            <a:endParaRPr/>
          </a:p>
          <a:p>
            <a:pPr indent="0" lvl="0" marL="0" marR="0" rtl="0" algn="l">
              <a:spcBef>
                <a:spcPts val="384"/>
              </a:spcBef>
              <a:spcAft>
                <a:spcPts val="0"/>
              </a:spcAft>
              <a:buClr>
                <a:schemeClr val="dk1"/>
              </a:buClr>
              <a:buSzPts val="1920"/>
              <a:buFont typeface="Arial"/>
              <a:buNone/>
            </a:pPr>
            <a:r>
              <a:t/>
            </a:r>
            <a:endParaRPr b="0" i="0" sz="1920" u="none" cap="none" strike="noStrike">
              <a:solidFill>
                <a:schemeClr val="dk1"/>
              </a:solidFill>
              <a:latin typeface="Arial"/>
              <a:ea typeface="Arial"/>
              <a:cs typeface="Arial"/>
              <a:sym typeface="Arial"/>
            </a:endParaRPr>
          </a:p>
        </p:txBody>
      </p:sp>
      <p:sp>
        <p:nvSpPr>
          <p:cNvPr id="77" name="Google Shape;77;p1"/>
          <p:cNvSpPr txBox="1"/>
          <p:nvPr/>
        </p:nvSpPr>
        <p:spPr>
          <a:xfrm>
            <a:off x="22007591" y="6441286"/>
            <a:ext cx="6958839" cy="38779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1F3864"/>
              </a:buClr>
              <a:buSzPts val="1920"/>
              <a:buFont typeface="Arial"/>
              <a:buNone/>
            </a:pPr>
            <a:r>
              <a:rPr b="1" i="0" lang="en-US" sz="1920" u="none" cap="none" strike="noStrike">
                <a:solidFill>
                  <a:srgbClr val="1F3864"/>
                </a:solidFill>
                <a:latin typeface="Arial"/>
                <a:ea typeface="Arial"/>
                <a:cs typeface="Arial"/>
                <a:sym typeface="Arial"/>
              </a:rPr>
              <a:t>Way forward </a:t>
            </a:r>
            <a:endParaRPr/>
          </a:p>
        </p:txBody>
      </p:sp>
      <p:sp>
        <p:nvSpPr>
          <p:cNvPr id="78" name="Google Shape;78;p1"/>
          <p:cNvSpPr txBox="1"/>
          <p:nvPr/>
        </p:nvSpPr>
        <p:spPr>
          <a:xfrm>
            <a:off x="22034052" y="6728026"/>
            <a:ext cx="6959003" cy="1684179"/>
          </a:xfrm>
          <a:prstGeom prst="rect">
            <a:avLst/>
          </a:prstGeom>
          <a:noFill/>
          <a:ln>
            <a:noFill/>
          </a:ln>
        </p:spPr>
        <p:txBody>
          <a:bodyPr anchorCtr="0" anchor="t" bIns="365750" lIns="365750" spcFirstLastPara="1" rIns="365750" wrap="square" tIns="365750">
            <a:spAutoFit/>
          </a:bodyPr>
          <a:lstStyle/>
          <a:p>
            <a:pPr indent="0" lvl="0" marL="0" marR="0" rtl="0" algn="l">
              <a:spcBef>
                <a:spcPts val="0"/>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Reaudit our practice</a:t>
            </a:r>
            <a:endParaRPr b="0" i="0" sz="1920" u="none" cap="none" strike="noStrike">
              <a:solidFill>
                <a:schemeClr val="dk1"/>
              </a:solidFill>
              <a:latin typeface="Arial"/>
              <a:ea typeface="Arial"/>
              <a:cs typeface="Arial"/>
              <a:sym typeface="Arial"/>
            </a:endParaRPr>
          </a:p>
          <a:p>
            <a:pPr indent="0" lvl="0" marL="0" marR="0" rtl="0" algn="l">
              <a:spcBef>
                <a:spcPts val="384"/>
              </a:spcBef>
              <a:spcAft>
                <a:spcPts val="0"/>
              </a:spcAft>
              <a:buClr>
                <a:schemeClr val="dk1"/>
              </a:buClr>
              <a:buSzPts val="1920"/>
              <a:buFont typeface="Arial"/>
              <a:buNone/>
            </a:pPr>
            <a:r>
              <a:rPr b="0" i="0" lang="en-US" sz="1920" u="none" cap="none" strike="noStrike">
                <a:solidFill>
                  <a:schemeClr val="dk1"/>
                </a:solidFill>
                <a:latin typeface="Arial"/>
                <a:ea typeface="Arial"/>
                <a:cs typeface="Arial"/>
                <a:sym typeface="Arial"/>
              </a:rPr>
              <a:t>Evaluate practice in other sub specialities like colorectal surgery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Without Gu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With Gu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2019-01-09T23:22:57Z</dcterms:created>
  <dc:creator>Station 5</dc:creator>
</cp:coreProperties>
</file>